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4" r:id="rId2"/>
    <p:sldId id="371" r:id="rId3"/>
    <p:sldId id="369" r:id="rId4"/>
    <p:sldId id="370" r:id="rId5"/>
    <p:sldId id="372" r:id="rId6"/>
    <p:sldId id="257" r:id="rId7"/>
    <p:sldId id="260" r:id="rId8"/>
    <p:sldId id="350" r:id="rId9"/>
    <p:sldId id="351" r:id="rId10"/>
    <p:sldId id="352" r:id="rId11"/>
    <p:sldId id="353" r:id="rId12"/>
    <p:sldId id="354" r:id="rId13"/>
    <p:sldId id="373" r:id="rId14"/>
    <p:sldId id="356" r:id="rId15"/>
    <p:sldId id="357" r:id="rId16"/>
    <p:sldId id="358" r:id="rId17"/>
    <p:sldId id="375" r:id="rId18"/>
    <p:sldId id="360" r:id="rId19"/>
    <p:sldId id="361" r:id="rId20"/>
    <p:sldId id="359" r:id="rId21"/>
    <p:sldId id="410" r:id="rId22"/>
    <p:sldId id="376" r:id="rId23"/>
    <p:sldId id="363" r:id="rId24"/>
    <p:sldId id="364" r:id="rId25"/>
    <p:sldId id="374" r:id="rId26"/>
    <p:sldId id="306" r:id="rId27"/>
    <p:sldId id="310" r:id="rId28"/>
    <p:sldId id="411" r:id="rId29"/>
    <p:sldId id="304" r:id="rId30"/>
    <p:sldId id="305" r:id="rId31"/>
    <p:sldId id="307" r:id="rId32"/>
    <p:sldId id="308" r:id="rId33"/>
    <p:sldId id="309" r:id="rId34"/>
    <p:sldId id="365" r:id="rId35"/>
    <p:sldId id="384" r:id="rId36"/>
    <p:sldId id="379" r:id="rId37"/>
    <p:sldId id="381" r:id="rId38"/>
    <p:sldId id="382" r:id="rId39"/>
    <p:sldId id="38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893" y="67"/>
      </p:cViewPr>
      <p:guideLst>
        <p:guide orient="horz" pos="2160"/>
        <p:guide pos="373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2020/3/5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42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28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9AC271-45C3-4F54-965B-E4E5D99CA6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2020/3/5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7" y="-719687"/>
            <a:ext cx="13825536" cy="77791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-1947597"/>
            <a:ext cx="8640960" cy="864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99" y="284355"/>
            <a:ext cx="4633904" cy="4633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543" y="2428075"/>
            <a:ext cx="106603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第四课 唐朝的中外文化交流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89095" y="1166495"/>
            <a:ext cx="3836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隶书" panose="02010509060101010101" pitchFamily="49" charset="-122"/>
              </a:rPr>
              <a:t>初中历史七年级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random/>
      </p:transition>
    </mc:Choice>
    <mc:Fallback xmlns=""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339">
            <a:off x="5963599" y="-957451"/>
            <a:ext cx="6481113" cy="648111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 flipH="1">
            <a:off x="4482253" y="404707"/>
            <a:ext cx="7333827" cy="6424507"/>
          </a:xfrm>
          <a:prstGeom prst="rect">
            <a:avLst/>
          </a:prstGeom>
          <a:blipFill dpi="0" rotWithShape="1">
            <a:blip r:embed="rId3">
              <a:alphaModFix amt="73000"/>
              <a:lum bright="70000" contrast="-70000"/>
            </a:blip>
            <a:srcRect/>
            <a:stretch>
              <a:fillRect t="-29827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阿倍仲麻吕，日本人，中国名晁衡，随日本第九次遣唐使团来中国求学，学成后留在唐朝朝廷内做官。与当时著名诗人李白、王维等友谊深厚。后来，晁衡以唐朝使者身份，随同日本遣唐使团返回日本，途中遇大风，传闻被溺死。</a:t>
            </a: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日本晁卿辞帝都，征帆一片绕蓬壶。</a:t>
            </a:r>
            <a:endParaRPr kumimoji="0" lang="zh-CN" altLang="en-US" sz="3200" b="1" kern="1200" cap="none" spc="0" normalizeH="0" baseline="0" noProof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明月不归沉碧海，白云愁色满苍梧。</a:t>
            </a:r>
            <a:endParaRPr kumimoji="0" lang="zh-CN" altLang="en-US" sz="3200" b="1" kern="1200" cap="none" spc="0" normalizeH="0" baseline="0" noProof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       ——</a:t>
            </a: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李白</a:t>
            </a: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《</a:t>
            </a: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哭晁卿衡</a:t>
            </a: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》</a:t>
            </a:r>
            <a:endParaRPr lang="en-US" altLang="zh-CN" sz="32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4341" name="Text Box 3"/>
          <p:cNvSpPr txBox="1"/>
          <p:nvPr/>
        </p:nvSpPr>
        <p:spPr>
          <a:xfrm>
            <a:off x="1134533" y="5555404"/>
            <a:ext cx="1887855" cy="501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665" b="1" dirty="0">
                <a:latin typeface="隶书" panose="02010509060101010101" pitchFamily="49" charset="-122"/>
                <a:ea typeface="隶书" panose="02010509060101010101" pitchFamily="49" charset="-122"/>
              </a:rPr>
              <a:t>阿倍仲麻吕</a:t>
            </a:r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368425"/>
            <a:ext cx="4166870" cy="431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-1441027" y="767715"/>
            <a:ext cx="15074053" cy="6892713"/>
          </a:xfrm>
          <a:prstGeom prst="ellipse">
            <a:avLst/>
          </a:prstGeom>
          <a:blipFill dpi="0" rotWithShape="1">
            <a:blip r:embed="rId2">
              <a:alphaModFix amt="86000"/>
              <a:lum bright="70000" contrast="-70000"/>
            </a:blip>
            <a:srcRect/>
            <a:stretch>
              <a:fillRect l="-22148" t="-419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290" name="矩形 4"/>
          <p:cNvSpPr/>
          <p:nvPr/>
        </p:nvSpPr>
        <p:spPr>
          <a:xfrm>
            <a:off x="353907" y="1448435"/>
            <a:ext cx="11011747" cy="526224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indent="457200" algn="just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贞观五年（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631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年），日本派出了由留学生和学问僧组成的第一次“遣唐使”，到开成三年（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838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年）止，共派出遣唐使十几次。起初，遣唐使团的规模一般不超过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200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人，从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世纪初起，人数倍增，开元五年（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717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年）、二十一年（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733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年）和开成三年（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838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年）派出的三次遣唐使团，人数均在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550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人以上。遣唐大使、副使都挑选了解唐朝情况和博通经史、娴习文艺的人担任。</a:t>
            </a:r>
            <a:endParaRPr lang="zh-CN" altLang="en-US" sz="4265" b="1" dirty="0">
              <a:solidFill>
                <a:srgbClr val="6633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2295" name="直接连接符 5"/>
          <p:cNvCxnSpPr/>
          <p:nvPr/>
        </p:nvCxnSpPr>
        <p:spPr>
          <a:xfrm>
            <a:off x="2802467" y="2263775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直接连接符 5"/>
          <p:cNvCxnSpPr/>
          <p:nvPr/>
        </p:nvCxnSpPr>
        <p:spPr>
          <a:xfrm>
            <a:off x="6485467" y="2987675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9" name="组合 8"/>
          <p:cNvGrpSpPr/>
          <p:nvPr/>
        </p:nvGrpSpPr>
        <p:grpSpPr>
          <a:xfrm>
            <a:off x="4042833" y="973455"/>
            <a:ext cx="3843867" cy="950807"/>
            <a:chOff x="6095" y="2315"/>
            <a:chExt cx="4540" cy="1123"/>
          </a:xfrm>
        </p:grpSpPr>
        <p:sp>
          <p:nvSpPr>
            <p:cNvPr id="10" name=" 232"/>
            <p:cNvSpPr/>
            <p:nvPr/>
          </p:nvSpPr>
          <p:spPr>
            <a:xfrm>
              <a:off x="6095" y="2315"/>
              <a:ext cx="4428" cy="1123"/>
            </a:xfrm>
            <a:prstGeom prst="wedgeRoundRectCallout">
              <a:avLst>
                <a:gd name="adj1" fmla="val -35580"/>
                <a:gd name="adj2" fmla="val 71505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298" name="文本框 8"/>
            <p:cNvSpPr txBox="1"/>
            <p:nvPr/>
          </p:nvSpPr>
          <p:spPr>
            <a:xfrm>
              <a:off x="6095" y="2416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①持续时间长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1340" y="1611842"/>
            <a:ext cx="3843867" cy="948267"/>
            <a:chOff x="13668" y="2725"/>
            <a:chExt cx="4540" cy="1120"/>
          </a:xfrm>
        </p:grpSpPr>
        <p:sp>
          <p:nvSpPr>
            <p:cNvPr id="18" name=" 232"/>
            <p:cNvSpPr/>
            <p:nvPr/>
          </p:nvSpPr>
          <p:spPr>
            <a:xfrm>
              <a:off x="13668" y="2725"/>
              <a:ext cx="4188" cy="1120"/>
            </a:xfrm>
            <a:prstGeom prst="wedgeRoundRectCallout">
              <a:avLst>
                <a:gd name="adj1" fmla="val -24976"/>
                <a:gd name="adj2" fmla="val 102321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01" name="文本框 11"/>
            <p:cNvSpPr txBox="1"/>
            <p:nvPr/>
          </p:nvSpPr>
          <p:spPr>
            <a:xfrm>
              <a:off x="13668" y="2841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②来华次数多</a:t>
              </a:r>
            </a:p>
          </p:txBody>
        </p:sp>
      </p:grpSp>
      <p:sp>
        <p:nvSpPr>
          <p:cNvPr id="19" name="椭圆 18"/>
          <p:cNvSpPr/>
          <p:nvPr/>
        </p:nvSpPr>
        <p:spPr>
          <a:xfrm>
            <a:off x="922655" y="2997835"/>
            <a:ext cx="1111250" cy="937895"/>
          </a:xfrm>
          <a:prstGeom prst="ellipse">
            <a:avLst/>
          </a:prstGeom>
          <a:noFill/>
          <a:ln w="34925" cmpd="sng">
            <a:solidFill>
              <a:srgbClr val="6600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0" name="直接连接符 5"/>
          <p:cNvCxnSpPr/>
          <p:nvPr/>
        </p:nvCxnSpPr>
        <p:spPr>
          <a:xfrm>
            <a:off x="9182100" y="5176308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" name="直接连接符 5"/>
          <p:cNvCxnSpPr/>
          <p:nvPr/>
        </p:nvCxnSpPr>
        <p:spPr>
          <a:xfrm flipV="1">
            <a:off x="6388100" y="5793528"/>
            <a:ext cx="4700693" cy="4318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22" name="组合 21"/>
          <p:cNvGrpSpPr/>
          <p:nvPr/>
        </p:nvGrpSpPr>
        <p:grpSpPr>
          <a:xfrm>
            <a:off x="7685193" y="3543088"/>
            <a:ext cx="3950547" cy="950807"/>
            <a:chOff x="10802" y="5396"/>
            <a:chExt cx="4666" cy="1123"/>
          </a:xfrm>
        </p:grpSpPr>
        <p:sp>
          <p:nvSpPr>
            <p:cNvPr id="23" name=" 232"/>
            <p:cNvSpPr/>
            <p:nvPr/>
          </p:nvSpPr>
          <p:spPr>
            <a:xfrm>
              <a:off x="10802" y="5396"/>
              <a:ext cx="4188" cy="1123"/>
            </a:xfrm>
            <a:prstGeom prst="wedgeRoundRectCallout">
              <a:avLst>
                <a:gd name="adj1" fmla="val 8118"/>
                <a:gd name="adj2" fmla="val 90249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05" name="文本框 15"/>
            <p:cNvSpPr txBox="1"/>
            <p:nvPr/>
          </p:nvSpPr>
          <p:spPr>
            <a:xfrm>
              <a:off x="10928" y="5499"/>
              <a:ext cx="4540" cy="8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③使团规模大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65507" y="4407535"/>
            <a:ext cx="3958167" cy="950807"/>
            <a:chOff x="6078" y="5698"/>
            <a:chExt cx="4675" cy="1123"/>
          </a:xfrm>
        </p:grpSpPr>
        <p:grpSp>
          <p:nvGrpSpPr>
            <p:cNvPr id="24" name="组合 23"/>
            <p:cNvGrpSpPr/>
            <p:nvPr/>
          </p:nvGrpSpPr>
          <p:grpSpPr>
            <a:xfrm>
              <a:off x="6078" y="5698"/>
              <a:ext cx="4675" cy="1123"/>
              <a:chOff x="11688" y="5293"/>
              <a:chExt cx="4675" cy="1123"/>
            </a:xfrm>
          </p:grpSpPr>
          <p:sp>
            <p:nvSpPr>
              <p:cNvPr id="25" name=" 232"/>
              <p:cNvSpPr/>
              <p:nvPr/>
            </p:nvSpPr>
            <p:spPr>
              <a:xfrm>
                <a:off x="11688" y="5293"/>
                <a:ext cx="4188" cy="1123"/>
              </a:xfrm>
              <a:prstGeom prst="wedgeRoundRectCallout">
                <a:avLst>
                  <a:gd name="adj1" fmla="val 31757"/>
                  <a:gd name="adj2" fmla="val 71549"/>
                  <a:gd name="adj3" fmla="val 16667"/>
                </a:avLst>
              </a:prstGeom>
              <a:solidFill>
                <a:srgbClr val="BD8D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735" b="1" i="0" u="none" strike="noStrike" kern="1200" cap="none" spc="0" normalizeH="0" baseline="0" noProof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文本框 15"/>
              <p:cNvSpPr txBox="1"/>
              <p:nvPr/>
            </p:nvSpPr>
            <p:spPr>
              <a:xfrm>
                <a:off x="11823" y="5395"/>
                <a:ext cx="4540" cy="8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endPara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2293" name="文本框 1"/>
            <p:cNvSpPr txBox="1"/>
            <p:nvPr/>
          </p:nvSpPr>
          <p:spPr>
            <a:xfrm>
              <a:off x="6078" y="5800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④人员素质高</a:t>
              </a:r>
            </a:p>
          </p:txBody>
        </p:sp>
      </p:grpSp>
      <p:cxnSp>
        <p:nvCxnSpPr>
          <p:cNvPr id="35" name="直接连接符 5"/>
          <p:cNvCxnSpPr/>
          <p:nvPr/>
        </p:nvCxnSpPr>
        <p:spPr>
          <a:xfrm>
            <a:off x="436033" y="6514042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2033905" y="266700"/>
            <a:ext cx="831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</a:rPr>
              <a:t>阅读材料，总结遣唐使来华的特点。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云形标注 4"/>
          <p:cNvSpPr/>
          <p:nvPr/>
        </p:nvSpPr>
        <p:spPr>
          <a:xfrm>
            <a:off x="1716088" y="3744913"/>
            <a:ext cx="8820150" cy="1712913"/>
          </a:xfrm>
          <a:prstGeom prst="cloudCallout">
            <a:avLst>
              <a:gd name="adj1" fmla="val 14991"/>
              <a:gd name="adj2" fmla="val -11094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fontAlgn="base" hangingPunct="0"/>
            <a:r>
              <a:rPr lang="en-US" altLang="zh-CN" sz="32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lang="en-US" altLang="zh-CN" sz="3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endParaRPr lang="zh-CN" altLang="en-US" sz="3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63713" y="625475"/>
            <a:ext cx="8724900" cy="1660525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  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“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日本中古之制度，人皆以为多系日本自创，然一检唐史，则知多模仿唐制。”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             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木宫泰彦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《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中日交通史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》</a:t>
            </a:r>
          </a:p>
        </p:txBody>
      </p:sp>
      <p:sp>
        <p:nvSpPr>
          <p:cNvPr id="13314" name="云形标注 4"/>
          <p:cNvSpPr/>
          <p:nvPr/>
        </p:nvSpPr>
        <p:spPr>
          <a:xfrm>
            <a:off x="1785938" y="2309813"/>
            <a:ext cx="8820150" cy="1435100"/>
          </a:xfrm>
          <a:prstGeom prst="cloudCallout">
            <a:avLst>
              <a:gd name="adj1" fmla="val 14991"/>
              <a:gd name="adj2" fmla="val -11094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fontAlgn="base" hangingPunct="0"/>
            <a:r>
              <a:rPr lang="en-US" altLang="zh-CN" sz="32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lang="en-US" altLang="zh-CN" sz="34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endParaRPr lang="zh-CN" altLang="en-US" sz="3400" b="1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Text Box 5"/>
          <p:cNvSpPr txBox="1"/>
          <p:nvPr/>
        </p:nvSpPr>
        <p:spPr>
          <a:xfrm>
            <a:off x="3040063" y="2487613"/>
            <a:ext cx="6480175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noProof="1">
                <a:solidFill>
                  <a:srgbClr val="9900FF"/>
                </a:solidFill>
                <a:latin typeface="Arial" panose="020B0604020202020204" pitchFamily="34" charset="0"/>
                <a:ea typeface="华文新魏" panose="02010800040101010101" pitchFamily="2" charset="-122"/>
                <a:cs typeface="+mn-cs"/>
              </a:rPr>
              <a:t>       </a:t>
            </a:r>
            <a:r>
              <a:rPr lang="zh-CN" altLang="en-US" sz="3200" noProof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+mn-cs"/>
              </a:rPr>
              <a:t>阅读材料，我们能够获取那些历史信息？</a:t>
            </a:r>
            <a:endParaRPr lang="zh-CN" altLang="en-US" sz="3200" noProof="1">
              <a:solidFill>
                <a:schemeClr val="accent6">
                  <a:lumMod val="1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Line 4"/>
          <p:cNvSpPr/>
          <p:nvPr/>
        </p:nvSpPr>
        <p:spPr>
          <a:xfrm>
            <a:off x="6196013" y="1654175"/>
            <a:ext cx="2376487" cy="0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7894" name="图片 104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4911725"/>
            <a:ext cx="2241550" cy="2117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720975" y="3857625"/>
            <a:ext cx="711676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noProof="1">
                <a:solidFill>
                  <a:schemeClr val="accent6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注意观察下面几组日本和唐朝的日常生活图片，思考遣唐使来华对日本产生了怎样的影响</a:t>
            </a:r>
            <a:r>
              <a:rPr lang="en-US" altLang="zh-CN" sz="3200" noProof="1">
                <a:solidFill>
                  <a:schemeClr val="accent6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?</a:t>
            </a:r>
          </a:p>
        </p:txBody>
      </p:sp>
      <p:pic>
        <p:nvPicPr>
          <p:cNvPr id="46" name="Picture 6" descr="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13" y="914400"/>
            <a:ext cx="4119562" cy="5029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7" name="Text Box 3"/>
          <p:cNvSpPr txBox="1"/>
          <p:nvPr/>
        </p:nvSpPr>
        <p:spPr>
          <a:xfrm>
            <a:off x="2986088" y="6019800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noProof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2800" b="1" noProof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唐装</a:t>
            </a:r>
            <a:endParaRPr lang="zh-CN" altLang="en-US" sz="2800" b="1" noProof="1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8" name="Text Box 4"/>
          <p:cNvSpPr txBox="1"/>
          <p:nvPr/>
        </p:nvSpPr>
        <p:spPr>
          <a:xfrm>
            <a:off x="7710488" y="6019800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noProof="1">
                <a:solidFill>
                  <a:srgbClr val="0000FF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  </a:t>
            </a:r>
            <a:r>
              <a:rPr lang="zh-CN" altLang="en-US" sz="2800" b="1" noProof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和服</a:t>
            </a:r>
            <a:endParaRPr lang="zh-CN" altLang="en-US" sz="2800" b="1" noProof="1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49" name="Picture 3" descr="hefu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8" y="914400"/>
            <a:ext cx="4114800" cy="5029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0" name="Text Box 5"/>
          <p:cNvSpPr txBox="1"/>
          <p:nvPr/>
        </p:nvSpPr>
        <p:spPr>
          <a:xfrm>
            <a:off x="5500688" y="152400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服饰</a:t>
            </a:r>
          </a:p>
        </p:txBody>
      </p:sp>
      <p:pic>
        <p:nvPicPr>
          <p:cNvPr id="51" name="图片 2" descr="日本茶道.jpg"/>
          <p:cNvPicPr>
            <a:picLocks noGrp="1" noChangeAspect="1"/>
          </p:cNvPicPr>
          <p:nvPr>
            <p:ph sz="half" idx="4294967295"/>
          </p:nvPr>
        </p:nvPicPr>
        <p:blipFill>
          <a:blip r:embed="rId6"/>
          <a:stretch>
            <a:fillRect/>
          </a:stretch>
        </p:blipFill>
        <p:spPr>
          <a:xfrm>
            <a:off x="6240463" y="1054100"/>
            <a:ext cx="4179887" cy="4967288"/>
          </a:xfrm>
          <a:ln>
            <a:solidFill>
              <a:schemeClr val="tx1"/>
            </a:solidFill>
            <a:miter/>
          </a:ln>
        </p:spPr>
      </p:pic>
      <p:sp>
        <p:nvSpPr>
          <p:cNvPr id="52" name="Text Box 5"/>
          <p:cNvSpPr txBox="1"/>
          <p:nvPr/>
        </p:nvSpPr>
        <p:spPr>
          <a:xfrm>
            <a:off x="5486400" y="152400"/>
            <a:ext cx="1833563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茶道</a:t>
            </a:r>
          </a:p>
        </p:txBody>
      </p:sp>
      <p:sp>
        <p:nvSpPr>
          <p:cNvPr id="53" name="Text Box 3"/>
          <p:cNvSpPr txBox="1"/>
          <p:nvPr/>
        </p:nvSpPr>
        <p:spPr>
          <a:xfrm>
            <a:off x="2424113" y="6094413"/>
            <a:ext cx="24130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sz="2800" b="1" noProof="1">
                <a:solidFill>
                  <a:srgbClr val="6633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b="1" noProof="1">
                <a:solidFill>
                  <a:schemeClr val="accent6">
                    <a:lumMod val="1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唐代斗茶</a:t>
            </a:r>
            <a:endParaRPr lang="zh-CN" altLang="en-US" sz="2800" b="1" noProof="1">
              <a:solidFill>
                <a:schemeClr val="accent6">
                  <a:lumMod val="1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4" name="Text Box 3"/>
          <p:cNvSpPr txBox="1"/>
          <p:nvPr/>
        </p:nvSpPr>
        <p:spPr>
          <a:xfrm>
            <a:off x="7046913" y="6094413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noProof="1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2800" b="1" noProof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日本</a:t>
            </a:r>
            <a:r>
              <a:rPr lang="zh-CN" altLang="en-US" sz="2800" b="1" noProof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茶道</a:t>
            </a:r>
            <a:endParaRPr lang="zh-CN" altLang="en-US" sz="2800" b="1" noProof="1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55" name="Picture 3" descr="唐代斗茶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313" y="1054100"/>
            <a:ext cx="3959225" cy="49672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6" name="Text Box 5"/>
          <p:cNvSpPr txBox="1"/>
          <p:nvPr/>
        </p:nvSpPr>
        <p:spPr>
          <a:xfrm>
            <a:off x="5272088" y="198438"/>
            <a:ext cx="1833562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建筑</a:t>
            </a:r>
          </a:p>
        </p:txBody>
      </p:sp>
      <p:pic>
        <p:nvPicPr>
          <p:cNvPr id="57" name="文本占位符 75778" descr="唐朝日本都城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524000" y="1008063"/>
            <a:ext cx="9144000" cy="5562600"/>
          </a:xfrm>
        </p:spPr>
      </p:pic>
      <p:sp>
        <p:nvSpPr>
          <p:cNvPr id="58" name="文本框 77826"/>
          <p:cNvSpPr txBox="1"/>
          <p:nvPr/>
        </p:nvSpPr>
        <p:spPr>
          <a:xfrm>
            <a:off x="2095500" y="6064250"/>
            <a:ext cx="198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日本文字</a:t>
            </a:r>
          </a:p>
        </p:txBody>
      </p:sp>
      <p:sp>
        <p:nvSpPr>
          <p:cNvPr id="59" name="文本框 77829"/>
          <p:cNvSpPr txBox="1"/>
          <p:nvPr/>
        </p:nvSpPr>
        <p:spPr>
          <a:xfrm>
            <a:off x="4838700" y="6064250"/>
            <a:ext cx="20574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中国文字</a:t>
            </a:r>
          </a:p>
        </p:txBody>
      </p:sp>
      <p:sp>
        <p:nvSpPr>
          <p:cNvPr id="60" name="文本框 77827"/>
          <p:cNvSpPr txBox="1">
            <a:spLocks noChangeArrowheads="1"/>
          </p:cNvSpPr>
          <p:nvPr/>
        </p:nvSpPr>
        <p:spPr bwMode="auto">
          <a:xfrm>
            <a:off x="1790678" y="976536"/>
            <a:ext cx="2514600" cy="496257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127000" dir="3187806" algn="ctr" rotWithShape="0">
              <a:schemeClr val="tx1"/>
            </a:outerShdw>
          </a:effectLst>
        </p:spPr>
        <p:txBody>
          <a:bodyPr vert="eaVert"/>
          <a:lstStyle/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b="1" kern="1200" cap="none" spc="0" normalizeH="0" baseline="0" noProof="1">
                <a:solidFill>
                  <a:srgbClr val="000000"/>
                </a:solidFill>
                <a:latin typeface="楷体_GB2312" panose="02010609030101010101" charset="-122"/>
                <a:ea typeface="楷体_GB2312" panose="02010609030101010101" charset="-122"/>
                <a:cs typeface="+mn-ea"/>
              </a:rPr>
              <a:t>ぁ ぃ ぅ ぇ ぉ か</a:t>
            </a:r>
            <a:endParaRPr kumimoji="0" lang="en-US" altLang="en-US" sz="4400" b="1" kern="1200" cap="none" spc="0" normalizeH="0" baseline="0" noProof="1">
              <a:solidFill>
                <a:srgbClr val="000000"/>
              </a:solidFill>
              <a:latin typeface="楷体_GB2312" panose="02010609030101010101" charset="-122"/>
              <a:ea typeface="楷体_GB2312" panose="02010609030101010101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endParaRPr kumimoji="0" lang="en-US" altLang="en-US" sz="4400" b="1" kern="1200" cap="none" spc="0" normalizeH="0" baseline="0" noProof="1">
              <a:solidFill>
                <a:srgbClr val="000000"/>
              </a:solidFill>
              <a:latin typeface="楷体_GB2312" panose="02010609030101010101" charset="-122"/>
              <a:ea typeface="楷体_GB2312" panose="02010609030101010101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b="1" kern="1200" cap="none" spc="0" normalizeH="0" baseline="0" noProof="1">
                <a:solidFill>
                  <a:srgbClr val="000000"/>
                </a:solidFill>
                <a:latin typeface="楷体_GB2312" panose="02010609030101010101" charset="-122"/>
                <a:ea typeface="楷体_GB2312" panose="02010609030101010101" charset="-122"/>
                <a:cs typeface="+mn-ea"/>
              </a:rPr>
              <a:t>ァ ィ ェ ク コ シ</a:t>
            </a:r>
            <a:r>
              <a:rPr kumimoji="0" lang="en-US" altLang="en-US" sz="3200" b="1" kern="1200" cap="none" spc="0" normalizeH="0" baseline="0" noProof="1">
                <a:latin typeface="楷体_GB2312" panose="02010609030101010101" charset="-122"/>
                <a:ea typeface="楷体_GB2312" panose="02010609030101010101" charset="-122"/>
                <a:cs typeface="+mn-ea"/>
              </a:rPr>
              <a:t> </a:t>
            </a:r>
            <a:endParaRPr kumimoji="0" lang="en-US" altLang="en-US" sz="3200" b="1" kern="1200" cap="none" spc="0" normalizeH="0" baseline="0" noProof="1">
              <a:latin typeface="方正华隶简体" pitchFamily="65" charset="-122"/>
              <a:ea typeface="方正华隶简体" pitchFamily="65" charset="-122"/>
              <a:cs typeface="+mn-cs"/>
            </a:endParaRPr>
          </a:p>
        </p:txBody>
      </p:sp>
      <p:sp>
        <p:nvSpPr>
          <p:cNvPr id="61" name="矩形 77825"/>
          <p:cNvSpPr/>
          <p:nvPr/>
        </p:nvSpPr>
        <p:spPr>
          <a:xfrm>
            <a:off x="7277100" y="1912938"/>
            <a:ext cx="3352800" cy="107632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参照汉字创制了日本文字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经典隶书简" pitchFamily="1" charset="-122"/>
              <a:ea typeface="经典隶书简" pitchFamily="1" charset="-122"/>
              <a:cs typeface="+mn-cs"/>
            </a:endParaRPr>
          </a:p>
        </p:txBody>
      </p:sp>
      <p:sp>
        <p:nvSpPr>
          <p:cNvPr id="62" name="文本框 77828"/>
          <p:cNvSpPr txBox="1">
            <a:spLocks noChangeArrowheads="1"/>
          </p:cNvSpPr>
          <p:nvPr/>
        </p:nvSpPr>
        <p:spPr bwMode="auto">
          <a:xfrm>
            <a:off x="4610082" y="975995"/>
            <a:ext cx="2438400" cy="49631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127000" dir="3187806" algn="ctr" rotWithShape="0">
              <a:schemeClr val="tx1"/>
            </a:outerShdw>
          </a:effectLst>
        </p:spPr>
        <p:txBody>
          <a:bodyPr vert="eaVert"/>
          <a:lstStyle/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kern="1200" cap="none" spc="0" normalizeH="0" baseline="0" noProof="1">
                <a:solidFill>
                  <a:srgbClr val="000000"/>
                </a:solidFill>
                <a:latin typeface="Arial" panose="020B0604020202020204" pitchFamily="34" charset="0"/>
                <a:ea typeface="方正华隶简体" pitchFamily="65" charset="-122"/>
                <a:cs typeface="+mn-ea"/>
              </a:rPr>
              <a:t>安 以 宇 衣 於 加</a:t>
            </a:r>
            <a:endParaRPr kumimoji="0" lang="en-US" altLang="en-US" sz="4400" kern="1200" cap="none" spc="0" normalizeH="0" baseline="0" noProof="1">
              <a:solidFill>
                <a:srgbClr val="000000"/>
              </a:solidFill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endParaRPr kumimoji="0" lang="en-US" altLang="en-US" sz="4400" kern="1200" cap="none" spc="0" normalizeH="0" baseline="0" noProof="1">
              <a:solidFill>
                <a:srgbClr val="000000"/>
              </a:solidFill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kern="1200" cap="none" spc="0" normalizeH="0" baseline="0" noProof="1">
                <a:solidFill>
                  <a:srgbClr val="000000"/>
                </a:solidFill>
                <a:latin typeface="Arial" panose="020B0604020202020204" pitchFamily="34" charset="0"/>
                <a:ea typeface="方正华隶简体" pitchFamily="65" charset="-122"/>
                <a:cs typeface="+mn-ea"/>
              </a:rPr>
              <a:t>阿 伊 江 久 己 之</a:t>
            </a:r>
            <a:r>
              <a:rPr kumimoji="0" lang="en-US" altLang="en-US" kern="1200" cap="none" spc="0" normalizeH="0" baseline="0" noProof="1">
                <a:latin typeface="Arial" panose="020B0604020202020204" pitchFamily="34" charset="0"/>
                <a:ea typeface="方正华隶简体" pitchFamily="65" charset="-122"/>
                <a:cs typeface="+mn-ea"/>
              </a:rPr>
              <a:t> </a:t>
            </a:r>
            <a:endParaRPr kumimoji="0" lang="en-US" altLang="en-US" kern="1200" cap="none" spc="0" normalizeH="0" baseline="0" noProof="1"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just" defTabSz="914400" eaLnBrk="0" hangingPunct="0">
              <a:buClrTx/>
              <a:buSzTx/>
              <a:defRPr/>
            </a:pPr>
            <a:endParaRPr kumimoji="0" lang="en-US" altLang="en-US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0" hangingPunct="0">
              <a:buClrTx/>
              <a:buSzTx/>
              <a:defRPr/>
            </a:pPr>
            <a:endParaRPr kumimoji="0" lang="en-US" altLang="en-US" sz="32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Text Box 5"/>
          <p:cNvSpPr txBox="1"/>
          <p:nvPr/>
        </p:nvSpPr>
        <p:spPr>
          <a:xfrm>
            <a:off x="3797300" y="214313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文字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Picture 4" descr="stang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371600"/>
            <a:ext cx="3962400" cy="4191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5" name="Text Box 5"/>
          <p:cNvSpPr txBox="1"/>
          <p:nvPr/>
        </p:nvSpPr>
        <p:spPr>
          <a:xfrm>
            <a:off x="7010400" y="5638800"/>
            <a:ext cx="4741863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日本的和同开珎</a:t>
            </a:r>
          </a:p>
          <a:p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（始铸于</a:t>
            </a:r>
            <a:r>
              <a:rPr lang="en-US" altLang="zh-CN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708</a:t>
            </a:r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年）</a:t>
            </a:r>
          </a:p>
        </p:txBody>
      </p:sp>
      <p:sp>
        <p:nvSpPr>
          <p:cNvPr id="66" name="Rectangle 6"/>
          <p:cNvSpPr/>
          <p:nvPr/>
        </p:nvSpPr>
        <p:spPr>
          <a:xfrm>
            <a:off x="2438400" y="5638800"/>
            <a:ext cx="4419600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唐朝的开元通宝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（始铸于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621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年）</a:t>
            </a:r>
          </a:p>
        </p:txBody>
      </p:sp>
      <p:pic>
        <p:nvPicPr>
          <p:cNvPr id="67" name="Picture 11" descr="u=2235773220,4234768426&amp;fm=23&amp;gp=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357313"/>
            <a:ext cx="3810000" cy="4214812"/>
          </a:xfrm>
          <a:prstGeom prst="rect">
            <a:avLst/>
          </a:prstGeom>
          <a:noFill/>
          <a:ln w="222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8" name="Text Box 11"/>
          <p:cNvSpPr txBox="1"/>
          <p:nvPr/>
        </p:nvSpPr>
        <p:spPr>
          <a:xfrm>
            <a:off x="4446588" y="415925"/>
            <a:ext cx="285750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4400" b="1" dirty="0">
                <a:solidFill>
                  <a:srgbClr val="66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44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货币</a:t>
            </a:r>
          </a:p>
        </p:txBody>
      </p:sp>
      <p:pic>
        <p:nvPicPr>
          <p:cNvPr id="69" name="图片 5" descr="中国端午节1.jpg"/>
          <p:cNvPicPr>
            <a:picLocks noChangeAspect="1"/>
          </p:cNvPicPr>
          <p:nvPr/>
        </p:nvPicPr>
        <p:blipFill>
          <a:blip r:embed="rId11">
            <a:lum bright="-12000"/>
          </a:blip>
          <a:stretch>
            <a:fillRect/>
          </a:stretch>
        </p:blipFill>
        <p:spPr>
          <a:xfrm>
            <a:off x="1919288" y="1196975"/>
            <a:ext cx="3925887" cy="43926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0" name="Text Box 5"/>
          <p:cNvSpPr txBox="1"/>
          <p:nvPr/>
        </p:nvSpPr>
        <p:spPr>
          <a:xfrm>
            <a:off x="5486400" y="434975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节日</a:t>
            </a:r>
          </a:p>
        </p:txBody>
      </p:sp>
      <p:pic>
        <p:nvPicPr>
          <p:cNvPr id="71" name="图片 8" descr="日本端午节.jpg"/>
          <p:cNvPicPr>
            <a:picLocks noChangeAspect="1"/>
          </p:cNvPicPr>
          <p:nvPr/>
        </p:nvPicPr>
        <p:blipFill>
          <a:blip r:embed="rId12">
            <a:lum bright="-12000"/>
          </a:blip>
          <a:stretch>
            <a:fillRect/>
          </a:stretch>
        </p:blipFill>
        <p:spPr>
          <a:xfrm>
            <a:off x="6384925" y="1198563"/>
            <a:ext cx="3729038" cy="43926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2" name="Text Box 3"/>
          <p:cNvSpPr txBox="1"/>
          <p:nvPr/>
        </p:nvSpPr>
        <p:spPr>
          <a:xfrm>
            <a:off x="5087938" y="5876925"/>
            <a:ext cx="198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66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b="1" dirty="0">
                <a:solidFill>
                  <a:srgbClr val="272424"/>
                </a:solidFill>
                <a:latin typeface="黑体" panose="02010609060101010101" charset="-122"/>
                <a:ea typeface="黑体" panose="02010609060101010101" charset="-122"/>
              </a:rPr>
              <a:t>端午节</a:t>
            </a:r>
          </a:p>
        </p:txBody>
      </p:sp>
      <p:sp>
        <p:nvSpPr>
          <p:cNvPr id="73" name="TextBox 34"/>
          <p:cNvSpPr txBox="1"/>
          <p:nvPr/>
        </p:nvSpPr>
        <p:spPr>
          <a:xfrm>
            <a:off x="1774825" y="5265738"/>
            <a:ext cx="8642350" cy="138430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影响：</a:t>
            </a:r>
            <a:r>
              <a:rPr lang="zh-CN" altLang="en-US" sz="2800" b="1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遣唐使把唐朝的先进文化</a:t>
            </a:r>
            <a:r>
              <a:rPr lang="zh-CN" altLang="en-US" sz="2400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（制度、天文历法、文字、典籍、书法艺术、建筑技术）</a:t>
            </a:r>
            <a:r>
              <a:rPr lang="zh-CN" altLang="en-US" sz="2800" b="1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传回日本，对日本社会的发展产生了深远的影响。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0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0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5" grpId="0" bldLvl="0"/>
      <p:bldP spid="43" grpId="0"/>
      <p:bldP spid="47" grpId="0"/>
      <p:bldP spid="47" grpId="1"/>
      <p:bldP spid="48" grpId="0"/>
      <p:bldP spid="48" grpId="1"/>
      <p:bldP spid="50" grpId="0"/>
      <p:bldP spid="50" grpId="1"/>
      <p:bldP spid="52" grpId="0"/>
      <p:bldP spid="52" grpId="1"/>
      <p:bldP spid="53" grpId="0"/>
      <p:bldP spid="53" grpId="1"/>
      <p:bldP spid="54" grpId="0"/>
      <p:bldP spid="54" grpId="1"/>
      <p:bldP spid="56" grpId="0"/>
      <p:bldP spid="56" grpId="1"/>
      <p:bldP spid="58" grpId="0"/>
      <p:bldP spid="58" grpId="1"/>
      <p:bldP spid="59" grpId="0"/>
      <p:bldP spid="59" grpId="1"/>
      <p:bldP spid="60" grpId="0" bldLvl="0" animBg="1"/>
      <p:bldP spid="60" grpId="1" bldLvl="0" animBg="1"/>
      <p:bldP spid="61" grpId="0" bldLvl="0" animBg="1"/>
      <p:bldP spid="61" grpId="1" bldLvl="0" animBg="1"/>
      <p:bldP spid="62" grpId="0" bldLvl="0" animBg="1"/>
      <p:bldP spid="62" grpId="1" bldLvl="0" animBg="1"/>
      <p:bldP spid="63" grpId="0"/>
      <p:bldP spid="63" grpId="1"/>
      <p:bldP spid="65" grpId="0"/>
      <p:bldP spid="65" grpId="1"/>
      <p:bldP spid="66" grpId="0"/>
      <p:bldP spid="66" grpId="1"/>
      <p:bldP spid="68" grpId="0"/>
      <p:bldP spid="68" grpId="1"/>
      <p:bldP spid="70" grpId="0"/>
      <p:bldP spid="70" grpId="1"/>
      <p:bldP spid="72" grpId="0"/>
      <p:bldP spid="72" grpId="1"/>
      <p:bldP spid="7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传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7645" y="2411730"/>
            <a:ext cx="1177607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第二篇章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唐朝文化的传播力——鉴真东渡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https://timgsa.baidu.com/timg?image&amp;quality=80&amp;size=b9999_10000&amp;sec=1538364511&amp;di=beb50241557fb41329f74da4087e4c5f&amp;imgtype=jpg&amp;er=1&amp;src=http%3A%2F%2Fpic16.photophoto.cn%2F20100731%2F0033034010801662_b.jpg"/>
          <p:cNvPicPr>
            <a:picLocks noChangeAspect="1"/>
          </p:cNvPicPr>
          <p:nvPr/>
        </p:nvPicPr>
        <p:blipFill>
          <a:blip r:embed="rId2"/>
          <a:srcRect r="47" b="66"/>
          <a:stretch>
            <a:fillRect/>
          </a:stretch>
        </p:blipFill>
        <p:spPr>
          <a:xfrm>
            <a:off x="0" y="525"/>
            <a:ext cx="12161764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 Box 3"/>
          <p:cNvSpPr txBox="1"/>
          <p:nvPr/>
        </p:nvSpPr>
        <p:spPr>
          <a:xfrm>
            <a:off x="381316" y="286091"/>
            <a:ext cx="5479513" cy="54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日本奈良法隆寺（</a:t>
            </a:r>
            <a:r>
              <a:rPr lang="en-US" altLang="zh-CN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607</a:t>
            </a:r>
            <a:r>
              <a:rPr lang="zh-CN" altLang="en-US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年创建）</a:t>
            </a:r>
          </a:p>
        </p:txBody>
      </p:sp>
      <p:sp>
        <p:nvSpPr>
          <p:cNvPr id="19460" name="Text Box 4"/>
          <p:cNvSpPr txBox="1"/>
          <p:nvPr/>
        </p:nvSpPr>
        <p:spPr>
          <a:xfrm>
            <a:off x="381316" y="840425"/>
            <a:ext cx="10523956" cy="54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960" b="1" dirty="0">
                <a:latin typeface="微软雅黑" panose="020B0503020204020204" charset="-122"/>
                <a:ea typeface="微软雅黑" panose="020B0503020204020204" charset="-122"/>
              </a:rPr>
              <a:t>鉴真东渡日本前，日本佛教已经有所发展，并建有一些寺庙</a:t>
            </a:r>
          </a:p>
        </p:txBody>
      </p:sp>
      <p:sp>
        <p:nvSpPr>
          <p:cNvPr id="2" name="矩形 1"/>
          <p:cNvSpPr/>
          <p:nvPr/>
        </p:nvSpPr>
        <p:spPr>
          <a:xfrm>
            <a:off x="381316" y="1436756"/>
            <a:ext cx="9517756" cy="481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zh-CN" sz="2540" dirty="0">
                <a:latin typeface="隶书" panose="02010509060101010101" pitchFamily="49" charset="-122"/>
                <a:ea typeface="隶书" panose="02010509060101010101" pitchFamily="49" charset="-122"/>
              </a:rPr>
              <a:t>但是日本没有剃度僧人的程序和举行受戒的有影响的高僧</a:t>
            </a:r>
            <a:endParaRPr lang="zh-CN" altLang="en-US" sz="254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9" descr="https://timgsa.baidu.com/timg?image&amp;quality=80&amp;size=b9999_10000&amp;sec=1540106328039&amp;di=222e9fd2fb58d96b6bf9eb06e7f458cb&amp;imgtype=0&amp;src=http%3A%2F%2Fimgsrc.baidu.com%2Fimgad%2Fpic%2Fitem%2Fe824b899a9014c080beeb39c017b02087bf4f4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Rectangle 2"/>
          <p:cNvSpPr/>
          <p:nvPr/>
        </p:nvSpPr>
        <p:spPr>
          <a:xfrm>
            <a:off x="628245" y="5449801"/>
            <a:ext cx="11049735" cy="871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n-US" altLang="zh-CN" sz="2540" dirty="0">
                <a:latin typeface="华文仿宋" panose="02010600040101010101" charset="-122"/>
                <a:ea typeface="华文仿宋" panose="02010600040101010101" charset="-122"/>
              </a:rPr>
              <a:t>    </a:t>
            </a:r>
            <a:r>
              <a:rPr lang="zh-CN" altLang="en-US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唐代著名高僧鉴真是扬州大明寺住持。</a:t>
            </a:r>
            <a:r>
              <a:rPr lang="en-US" altLang="zh-CN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742</a:t>
            </a:r>
            <a:r>
              <a:rPr lang="zh-CN" altLang="zh-CN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年，容睿和普照到扬州大明寺拜访鉴真，恳请他到日本弘法。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762629" y="4635099"/>
            <a:ext cx="2926215" cy="80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655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康俪金黑W8" pitchFamily="49" charset="-122"/>
                <a:ea typeface="华康俪金黑W8" pitchFamily="49" charset="-122"/>
                <a:cs typeface="+mn-cs"/>
                <a:sym typeface="+mn-ea"/>
              </a:rPr>
              <a:t>大明寺</a:t>
            </a: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timgsa.baidu.com/timg?image&amp;quality=80&amp;size=b9999_10000&amp;sec=1537769491037&amp;di=a91467bef4ff317588cde31881cd587e&amp;imgtype=0&amp;src=http%3A%2F%2Fimg.zcool.cn%2Fcommunity%2F0158ad59e8042ea801216a4b86ba28.jpg%401280w_1l_2o_100sh.jpg"/>
          <p:cNvPicPr>
            <a:picLocks noChangeAspect="1"/>
          </p:cNvPicPr>
          <p:nvPr/>
        </p:nvPicPr>
        <p:blipFill>
          <a:blip r:embed="rId2"/>
          <a:srcRect r="2"/>
          <a:stretch>
            <a:fillRect/>
          </a:stretch>
        </p:blipFill>
        <p:spPr>
          <a:xfrm>
            <a:off x="0" y="525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 bwMode="auto">
          <a:xfrm>
            <a:off x="0" y="635"/>
            <a:ext cx="12192000" cy="420751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4707" y="662093"/>
            <a:ext cx="9556327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彼国太远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性命难存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沧海淼漫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百无一至。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                                                    —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鉴真弟子祥彦</a:t>
            </a:r>
          </a:p>
        </p:txBody>
      </p:sp>
      <p:sp>
        <p:nvSpPr>
          <p:cNvPr id="2" name="矩形 1"/>
          <p:cNvSpPr/>
          <p:nvPr/>
        </p:nvSpPr>
        <p:spPr>
          <a:xfrm>
            <a:off x="1674495" y="2439670"/>
            <a:ext cx="10213975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是为法事也，何惜身命？诸人不去，我即去耳。</a:t>
            </a:r>
          </a:p>
          <a:p>
            <a:pPr algn="r" eaLnBrk="0" hangingPunct="0"/>
            <a:r>
              <a:rPr 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—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鉴真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12700" y="-10160"/>
            <a:ext cx="13064067" cy="718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Oval 6"/>
          <p:cNvSpPr/>
          <p:nvPr/>
        </p:nvSpPr>
        <p:spPr>
          <a:xfrm>
            <a:off x="236260" y="1204252"/>
            <a:ext cx="5023932" cy="5025519"/>
          </a:xfrm>
          <a:prstGeom prst="ellipse">
            <a:avLst/>
          </a:prstGeom>
          <a:noFill/>
          <a:ln w="9" cap="flat" cmpd="sng">
            <a:solidFill>
              <a:srgbClr val="977201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8" name="Oval 10"/>
          <p:cNvSpPr/>
          <p:nvPr/>
        </p:nvSpPr>
        <p:spPr>
          <a:xfrm>
            <a:off x="3141763" y="1002724"/>
            <a:ext cx="585544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9" name="Oval 11"/>
          <p:cNvSpPr/>
          <p:nvPr/>
        </p:nvSpPr>
        <p:spPr>
          <a:xfrm>
            <a:off x="4634978" y="4701645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0" name="Oval 12"/>
          <p:cNvSpPr/>
          <p:nvPr/>
        </p:nvSpPr>
        <p:spPr>
          <a:xfrm>
            <a:off x="4922195" y="3773344"/>
            <a:ext cx="587131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1" name="Oval 13"/>
          <p:cNvSpPr/>
          <p:nvPr/>
        </p:nvSpPr>
        <p:spPr>
          <a:xfrm>
            <a:off x="4335066" y="1785035"/>
            <a:ext cx="587131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2" name="Oval 14"/>
          <p:cNvSpPr/>
          <p:nvPr/>
        </p:nvSpPr>
        <p:spPr>
          <a:xfrm>
            <a:off x="4863483" y="2778396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3" name="TextBox 19"/>
          <p:cNvSpPr txBox="1"/>
          <p:nvPr/>
        </p:nvSpPr>
        <p:spPr>
          <a:xfrm>
            <a:off x="3714962" y="918633"/>
            <a:ext cx="819573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遭诬告与海盗勾结，船只被官府查没</a:t>
            </a:r>
          </a:p>
        </p:txBody>
      </p:sp>
      <p:sp>
        <p:nvSpPr>
          <p:cNvPr id="11278" name="Oval 7"/>
          <p:cNvSpPr/>
          <p:nvPr/>
        </p:nvSpPr>
        <p:spPr>
          <a:xfrm>
            <a:off x="126768" y="1477188"/>
            <a:ext cx="4451084" cy="4447909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9" name="Oval 8"/>
          <p:cNvSpPr/>
          <p:nvPr/>
        </p:nvSpPr>
        <p:spPr>
          <a:xfrm flipH="1">
            <a:off x="431442" y="1780275"/>
            <a:ext cx="3841737" cy="384173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80" name="Oval 9"/>
          <p:cNvSpPr/>
          <p:nvPr/>
        </p:nvSpPr>
        <p:spPr>
          <a:xfrm>
            <a:off x="223566" y="4503291"/>
            <a:ext cx="1085397" cy="108539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6396" name="文本框 1"/>
          <p:cNvSpPr txBox="1"/>
          <p:nvPr/>
        </p:nvSpPr>
        <p:spPr>
          <a:xfrm>
            <a:off x="261651" y="4666735"/>
            <a:ext cx="1191716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鉴真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东渡</a:t>
            </a:r>
          </a:p>
        </p:txBody>
      </p:sp>
      <p:sp>
        <p:nvSpPr>
          <p:cNvPr id="40" name="TextBox 25"/>
          <p:cNvSpPr txBox="1"/>
          <p:nvPr/>
        </p:nvSpPr>
        <p:spPr>
          <a:xfrm>
            <a:off x="4874895" y="1784773"/>
            <a:ext cx="774869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突遇风暴，触礁搁浅，被渔民所救</a:t>
            </a:r>
          </a:p>
        </p:txBody>
      </p:sp>
      <p:sp>
        <p:nvSpPr>
          <p:cNvPr id="41" name="TextBox 25"/>
          <p:cNvSpPr txBox="1"/>
          <p:nvPr/>
        </p:nvSpPr>
        <p:spPr>
          <a:xfrm>
            <a:off x="5090795" y="2810087"/>
            <a:ext cx="557106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因官府出面阻止，未能成行</a:t>
            </a:r>
          </a:p>
        </p:txBody>
      </p:sp>
      <p:sp>
        <p:nvSpPr>
          <p:cNvPr id="42" name="TextBox 25"/>
          <p:cNvSpPr txBox="1"/>
          <p:nvPr/>
        </p:nvSpPr>
        <p:spPr>
          <a:xfrm>
            <a:off x="5509048" y="377359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因弟子好心阻拦，未果</a:t>
            </a:r>
          </a:p>
        </p:txBody>
      </p:sp>
      <p:sp>
        <p:nvSpPr>
          <p:cNvPr id="16401" name="文本框 3"/>
          <p:cNvSpPr txBox="1"/>
          <p:nvPr/>
        </p:nvSpPr>
        <p:spPr>
          <a:xfrm>
            <a:off x="5220335" y="4744720"/>
            <a:ext cx="72948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遭遇台风；因暑热患眼疾，双目失明</a:t>
            </a:r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/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29" dur="500" spd="-998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39" dur="500" spd="-998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500" spd="-998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67" dur="500" spd="-998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81" dur="500" spd="-998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-1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ldLvl="0" animBg="1"/>
      <p:bldP spid="11268" grpId="0" bldLvl="0" animBg="1"/>
      <p:bldP spid="11268" grpId="1" bldLvl="0" animBg="1"/>
      <p:bldP spid="11269" grpId="0" bldLvl="0" animBg="1"/>
      <p:bldP spid="11269" grpId="1" bldLvl="0" animBg="1"/>
      <p:bldP spid="11270" grpId="0" bldLvl="0" animBg="1"/>
      <p:bldP spid="11270" grpId="1" bldLvl="0" animBg="1"/>
      <p:bldP spid="11271" grpId="0" bldLvl="0" animBg="1"/>
      <p:bldP spid="11271" grpId="1" bldLvl="0" animBg="1"/>
      <p:bldP spid="11272" grpId="0" bldLvl="0" animBg="1"/>
      <p:bldP spid="11272" grpId="1" bldLvl="0" animBg="1"/>
      <p:bldP spid="11273" grpId="0"/>
      <p:bldP spid="11278" grpId="0" bldLvl="0" animBg="1"/>
      <p:bldP spid="11279" grpId="0" bldLvl="0" animBg="1"/>
      <p:bldP spid="11280" grpId="0" bldLvl="0" animBg="1"/>
      <p:bldP spid="16396" grpId="0"/>
      <p:bldP spid="40" grpId="0"/>
      <p:bldP spid="41" grpId="0"/>
      <p:bldP spid="42" grpId="0"/>
      <p:bldP spid="164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图片 3"/>
          <p:cNvPicPr>
            <a:picLocks noChangeAspect="1"/>
          </p:cNvPicPr>
          <p:nvPr/>
        </p:nvPicPr>
        <p:blipFill>
          <a:blip r:embed="rId2"/>
          <a:srcRect r="51" b="44"/>
          <a:stretch>
            <a:fillRect/>
          </a:stretch>
        </p:blipFill>
        <p:spPr>
          <a:xfrm>
            <a:off x="138430" y="1223010"/>
            <a:ext cx="3677285" cy="5606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矩形 1"/>
          <p:cNvSpPr>
            <a:spLocks noChangeArrowheads="1"/>
          </p:cNvSpPr>
          <p:nvPr/>
        </p:nvSpPr>
        <p:spPr bwMode="auto">
          <a:xfrm>
            <a:off x="3960707" y="1228513"/>
            <a:ext cx="8271087" cy="36207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　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　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“天宝二载十二月，举帆东下，到狼沟浦，被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恶风漂浪，波击船破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，人总上岸，潮来水至人腰。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冬寒风急，甚太辛苦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　　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“但普照师每日食时，行生米少许与众僧，以充中食。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舟上无水，嚼米喉干，咽不入，吐不出，饮咸水腹即胀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。”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—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（日本）真人元开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《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唐大和上东征传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》</a:t>
            </a:r>
            <a:r>
              <a:rPr kumimoji="1" lang="en-US" altLang="zh-CN" sz="373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仿宋" panose="02010600040101010101" charset="-122"/>
                <a:ea typeface="华文仿宋" panose="02010600040101010101" charset="-122"/>
                <a:cs typeface="+mn-cs"/>
                <a:sym typeface="+mn-ea"/>
              </a:rPr>
              <a:t>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38489" y="184873"/>
            <a:ext cx="5079365" cy="1143537"/>
            <a:chOff x="138489" y="296102"/>
            <a:chExt cx="5079365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19" y="527242"/>
              <a:ext cx="39757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唐朝文化的传播力</a:t>
              </a: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贰</a:t>
                </a: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timgsa.baidu.com/timg?image&amp;quality=80&amp;size=b9999_10000&amp;sec=1537770248834&amp;di=69a40ad9a61f7e18722445ab1b0882e0&amp;imgtype=0&amp;src=http%3A%2F%2Fimages.shobserver.com%2Fnews%2Fnews%2F2016%2F7%2F11%2F5cc6af3e-fb8d-43c4-add1-f8f003140f5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060" y="-34713"/>
            <a:ext cx="12568767" cy="69274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18440" y="1975273"/>
            <a:ext cx="11795760" cy="187579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30000"/>
              </a:lnSpc>
              <a:spcBef>
                <a:spcPts val="600"/>
              </a:spcBef>
            </a:pPr>
            <a:r>
              <a:rPr lang="zh-CN" altLang="en-US" sz="3735" b="1" dirty="0">
                <a:solidFill>
                  <a:schemeClr val="tx1"/>
                </a:solidFill>
                <a:latin typeface="华康俪金黑W8"/>
                <a:ea typeface="华康俪金黑W8"/>
                <a:sym typeface="Calibri" panose="020F0502020204030204" charset="0"/>
              </a:rPr>
              <a:t>“是为法事也，何惜身命……不至日本国，本愿不遂”</a:t>
            </a:r>
            <a:endParaRPr lang="en-US" altLang="zh-CN" sz="3735" b="1" dirty="0">
              <a:solidFill>
                <a:schemeClr val="tx1"/>
              </a:solidFill>
              <a:latin typeface="华康俪金黑W8"/>
              <a:ea typeface="华康俪金黑W8"/>
              <a:sym typeface="Calibri" panose="020F0502020204030204" charset="0"/>
            </a:endParaRPr>
          </a:p>
          <a:p>
            <a:pPr algn="ctr" eaLnBrk="0" hangingPunct="0">
              <a:lnSpc>
                <a:spcPct val="130000"/>
              </a:lnSpc>
              <a:spcBef>
                <a:spcPts val="600"/>
              </a:spcBef>
            </a:pPr>
            <a:r>
              <a:rPr lang="en-US" altLang="zh-CN" sz="3735" b="1" dirty="0">
                <a:solidFill>
                  <a:schemeClr val="tx1"/>
                </a:solidFill>
                <a:latin typeface="华康俪金黑W8"/>
                <a:ea typeface="华康俪金黑W8"/>
                <a:sym typeface="Calibri" panose="020F0502020204030204" charset="0"/>
              </a:rPr>
              <a:t>                     </a:t>
            </a:r>
            <a:r>
              <a:rPr lang="en-US" altLang="zh-CN" sz="3735" b="1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  <a:sym typeface="Calibri" panose="020F0502020204030204" charset="0"/>
              </a:rPr>
              <a:t>——</a:t>
            </a:r>
            <a:r>
              <a:rPr lang="en-US" altLang="zh-CN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《</a:t>
            </a:r>
            <a:r>
              <a:rPr lang="zh-CN" altLang="en-US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唐大和上东征传</a:t>
            </a:r>
            <a:r>
              <a:rPr lang="en-US" altLang="zh-CN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》</a:t>
            </a:r>
            <a:r>
              <a:rPr lang="en-US" altLang="zh-CN" sz="4800" dirty="0">
                <a:solidFill>
                  <a:schemeClr val="bg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 </a:t>
            </a:r>
            <a:endParaRPr lang="en-US" altLang="zh-CN" sz="8800" dirty="0">
              <a:solidFill>
                <a:schemeClr val="bg1"/>
              </a:solidFill>
              <a:latin typeface="方正楷体简体" panose="02010600030101010101" pitchFamily="2" charset="-122"/>
              <a:ea typeface="方正楷体简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976630"/>
            <a:ext cx="10142855" cy="46755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527050" y="-10160"/>
            <a:ext cx="13064067" cy="718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Oval 6"/>
          <p:cNvSpPr/>
          <p:nvPr/>
        </p:nvSpPr>
        <p:spPr>
          <a:xfrm>
            <a:off x="150535" y="1204252"/>
            <a:ext cx="5023932" cy="5025519"/>
          </a:xfrm>
          <a:prstGeom prst="ellipse">
            <a:avLst/>
          </a:prstGeom>
          <a:noFill/>
          <a:ln w="9" cap="flat" cmpd="sng">
            <a:solidFill>
              <a:srgbClr val="977201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8" name="Oval 10"/>
          <p:cNvSpPr/>
          <p:nvPr/>
        </p:nvSpPr>
        <p:spPr>
          <a:xfrm>
            <a:off x="3056038" y="1002724"/>
            <a:ext cx="585544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9" name="Oval 11"/>
          <p:cNvSpPr/>
          <p:nvPr/>
        </p:nvSpPr>
        <p:spPr>
          <a:xfrm>
            <a:off x="4549253" y="4701645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0" name="Oval 12"/>
          <p:cNvSpPr/>
          <p:nvPr/>
        </p:nvSpPr>
        <p:spPr>
          <a:xfrm>
            <a:off x="4836470" y="3773344"/>
            <a:ext cx="587131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1" name="Oval 13"/>
          <p:cNvSpPr/>
          <p:nvPr/>
        </p:nvSpPr>
        <p:spPr>
          <a:xfrm>
            <a:off x="4249341" y="1785035"/>
            <a:ext cx="587131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2" name="Oval 14"/>
          <p:cNvSpPr/>
          <p:nvPr/>
        </p:nvSpPr>
        <p:spPr>
          <a:xfrm>
            <a:off x="4777758" y="2778396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3" name="TextBox 19"/>
          <p:cNvSpPr txBox="1"/>
          <p:nvPr/>
        </p:nvSpPr>
        <p:spPr>
          <a:xfrm>
            <a:off x="3629237" y="918633"/>
            <a:ext cx="819573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遭诬告与海盗勾结，船只被官府查没</a:t>
            </a:r>
          </a:p>
        </p:txBody>
      </p:sp>
      <p:sp>
        <p:nvSpPr>
          <p:cNvPr id="11278" name="Oval 7"/>
          <p:cNvSpPr/>
          <p:nvPr/>
        </p:nvSpPr>
        <p:spPr>
          <a:xfrm>
            <a:off x="41043" y="1477188"/>
            <a:ext cx="4451084" cy="4447909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9" name="Oval 8"/>
          <p:cNvSpPr/>
          <p:nvPr/>
        </p:nvSpPr>
        <p:spPr>
          <a:xfrm flipH="1">
            <a:off x="345717" y="1780275"/>
            <a:ext cx="3841737" cy="384173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80" name="Oval 9"/>
          <p:cNvSpPr/>
          <p:nvPr/>
        </p:nvSpPr>
        <p:spPr>
          <a:xfrm>
            <a:off x="137841" y="4503291"/>
            <a:ext cx="1085397" cy="108539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6396" name="文本框 1"/>
          <p:cNvSpPr txBox="1"/>
          <p:nvPr/>
        </p:nvSpPr>
        <p:spPr>
          <a:xfrm>
            <a:off x="175926" y="4666735"/>
            <a:ext cx="1191716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鉴真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东渡</a:t>
            </a:r>
          </a:p>
        </p:txBody>
      </p:sp>
      <p:sp>
        <p:nvSpPr>
          <p:cNvPr id="40" name="TextBox 25"/>
          <p:cNvSpPr txBox="1"/>
          <p:nvPr/>
        </p:nvSpPr>
        <p:spPr>
          <a:xfrm>
            <a:off x="4789170" y="1784773"/>
            <a:ext cx="774869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突遇风暴，触礁搁浅，被渔民所救</a:t>
            </a:r>
          </a:p>
        </p:txBody>
      </p:sp>
      <p:sp>
        <p:nvSpPr>
          <p:cNvPr id="41" name="TextBox 25"/>
          <p:cNvSpPr txBox="1"/>
          <p:nvPr/>
        </p:nvSpPr>
        <p:spPr>
          <a:xfrm>
            <a:off x="5005070" y="2810087"/>
            <a:ext cx="557106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因官府出面阻止，未能成行</a:t>
            </a:r>
          </a:p>
        </p:txBody>
      </p:sp>
      <p:sp>
        <p:nvSpPr>
          <p:cNvPr id="42" name="TextBox 25"/>
          <p:cNvSpPr txBox="1"/>
          <p:nvPr/>
        </p:nvSpPr>
        <p:spPr>
          <a:xfrm>
            <a:off x="5423323" y="377359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因弟子好心阻拦，未果</a:t>
            </a:r>
          </a:p>
        </p:txBody>
      </p:sp>
      <p:sp>
        <p:nvSpPr>
          <p:cNvPr id="3" name="Oval 11"/>
          <p:cNvSpPr/>
          <p:nvPr/>
        </p:nvSpPr>
        <p:spPr>
          <a:xfrm>
            <a:off x="3755834" y="5542669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16401" name="文本框 3"/>
          <p:cNvSpPr txBox="1"/>
          <p:nvPr/>
        </p:nvSpPr>
        <p:spPr>
          <a:xfrm>
            <a:off x="5134610" y="4744720"/>
            <a:ext cx="72948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遭遇台风；因暑热患眼疾，双目失明</a:t>
            </a:r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/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TextBox 25"/>
          <p:cNvSpPr txBox="1"/>
          <p:nvPr/>
        </p:nvSpPr>
        <p:spPr>
          <a:xfrm>
            <a:off x="4277783" y="562525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微软雅黑" panose="020B0503020204020204" charset="-122"/>
              </a:rPr>
              <a:t>66岁东渡成功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12" dur="500" spd="-99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-1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/>
      <p:bldP spid="3" grpId="0" bldLvl="0" animBg="1"/>
      <p:bldP spid="3" grpId="1" bldLvl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欢迎鉴真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"/>
            <a:ext cx="12197040" cy="6856950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/>
        </p:nvSpPr>
        <p:spPr>
          <a:xfrm>
            <a:off x="231813" y="175224"/>
            <a:ext cx="11723336" cy="6507551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503674" y="5839515"/>
            <a:ext cx="5084760" cy="61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38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日本各界欢迎鉴真</a:t>
            </a: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79" y="1693765"/>
            <a:ext cx="7113960" cy="53384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0" name="文本框 2"/>
          <p:cNvSpPr txBox="1"/>
          <p:nvPr/>
        </p:nvSpPr>
        <p:spPr>
          <a:xfrm>
            <a:off x="7503674" y="764835"/>
            <a:ext cx="4293573" cy="1849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810" b="1" dirty="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</a:rPr>
              <a:t>圣武太上皇和孝谦天皇派人在首都奈良正门罗城迎接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525"/>
            <a:ext cx="12192000" cy="68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7" descr="https://timgsa.baidu.com/timg?image&amp;quality=80&amp;size=b9999_10000&amp;sec=1537771171835&amp;di=884db179f3bd2d8c2e4619b64d3be6f9&amp;imgtype=0&amp;src=http%3A%2F%2Fimgsrc.baidu.com%2Fimage%2Fc0%253Dpixel_huitu%252C0%252C0%252C294%252C40%2Fsign%3Df0e011c577d98d1062d904714847dd62%2Fe1fe9925bc315c60ea95ecd686b1cb1349547783.jpg"/>
          <p:cNvPicPr>
            <a:picLocks noChangeAspect="1"/>
          </p:cNvPicPr>
          <p:nvPr/>
        </p:nvPicPr>
        <p:blipFill>
          <a:blip r:embed="rId3"/>
          <a:srcRect r="-69" b="35619"/>
          <a:stretch>
            <a:fillRect/>
          </a:stretch>
        </p:blipFill>
        <p:spPr>
          <a:xfrm>
            <a:off x="0" y="1567780"/>
            <a:ext cx="12192000" cy="52292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Rectangle 3"/>
          <p:cNvSpPr/>
          <p:nvPr/>
        </p:nvSpPr>
        <p:spPr>
          <a:xfrm>
            <a:off x="614807" y="704362"/>
            <a:ext cx="10962385" cy="1133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lang="en-US" altLang="zh-CN" sz="2965" b="1" dirty="0">
                <a:solidFill>
                  <a:srgbClr val="990000"/>
                </a:solidFill>
                <a:latin typeface="华文仿宋" panose="02010600040101010101" charset="-122"/>
                <a:ea typeface="华文仿宋" panose="02010600040101010101" charset="-122"/>
              </a:rPr>
              <a:t>    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鉴真在日本传授</a:t>
            </a:r>
            <a:r>
              <a:rPr lang="zh-CN" altLang="en-US" sz="3385" b="1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</a:rPr>
              <a:t>佛经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，还传播中国的</a:t>
            </a:r>
            <a:r>
              <a:rPr lang="zh-CN" altLang="en-US" sz="3385" b="1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</a:rPr>
              <a:t>医药、文学、书法、建筑、绘画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等，为中日文化交流做出了卓越的贡献。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900381"/>
            <a:ext cx="12192000" cy="3379761"/>
          </a:xfrm>
          <a:prstGeom prst="rect">
            <a:avLst/>
          </a:prstGeom>
          <a:solidFill>
            <a:srgbClr val="E1D090">
              <a:alpha val="6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4037" y="2387524"/>
            <a:ext cx="8776964" cy="204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16954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       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鉴真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…….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推动了日本文化的发展和科技的进步，被日本人誉为日本律宗的开山祖、医药的始祖、文化的恩人。鉴真大师不愧为永远璀璨夺目的明珠。</a:t>
            </a:r>
            <a:endParaRPr kumimoji="1" lang="en-US" altLang="zh-CN" sz="2115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  <a:sym typeface="+mn-ea"/>
            </a:endParaRPr>
          </a:p>
          <a:p>
            <a:pPr marL="0" marR="0" lvl="0" indent="16954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         ——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国家宗教事务局原局长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 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叶小文《一位值得永远纪念的人物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》</a:t>
            </a: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4"/>
          <a:srcRect l="4118" t="18047" r="11592" b="7114"/>
          <a:stretch>
            <a:fillRect/>
          </a:stretch>
        </p:blipFill>
        <p:spPr>
          <a:xfrm>
            <a:off x="428350" y="2068361"/>
            <a:ext cx="2768313" cy="47958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/>
          <p:cNvPicPr>
            <a:picLocks noChangeAspect="1"/>
          </p:cNvPicPr>
          <p:nvPr/>
        </p:nvPicPr>
        <p:blipFill>
          <a:blip r:embed="rId2"/>
          <a:srcRect r="3"/>
          <a:stretch>
            <a:fillRect/>
          </a:stretch>
        </p:blipFill>
        <p:spPr>
          <a:xfrm>
            <a:off x="0" y="49240"/>
            <a:ext cx="12192000" cy="6808236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0" y="4030133"/>
            <a:ext cx="12192000" cy="2666153"/>
            <a:chOff x="0" y="4760"/>
            <a:chExt cx="14400" cy="3149"/>
          </a:xfrm>
        </p:grpSpPr>
        <p:sp>
          <p:nvSpPr>
            <p:cNvPr id="7" name="矩形 6"/>
            <p:cNvSpPr/>
            <p:nvPr/>
          </p:nvSpPr>
          <p:spPr>
            <a:xfrm>
              <a:off x="0" y="4760"/>
              <a:ext cx="14400" cy="3149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90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299" name="Rectangle 3"/>
            <p:cNvSpPr>
              <a:spLocks noChangeArrowheads="1"/>
            </p:cNvSpPr>
            <p:nvPr/>
          </p:nvSpPr>
          <p:spPr bwMode="auto">
            <a:xfrm>
              <a:off x="1210" y="4760"/>
              <a:ext cx="11979" cy="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735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 </a:t>
              </a:r>
              <a:r>
                <a:rPr kumimoji="1" lang="zh-CN" altLang="en-US" sz="53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唐招提寺</a:t>
              </a:r>
              <a:r>
                <a:rPr kumimoji="1" lang="zh-CN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位于日本奈良，为日本著名古寺，公元</a:t>
              </a:r>
              <a:r>
                <a:rPr kumimoji="1" lang="en-US" altLang="zh-CN" sz="37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770</a:t>
              </a:r>
              <a:r>
                <a:rPr kumimoji="1" lang="zh-CN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年竣工。由</a:t>
              </a:r>
              <a:r>
                <a:rPr kumimoji="1" lang="zh-CN" altLang="en-US" sz="3735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鉴真及其弟子设计、建造、完成</a:t>
              </a:r>
              <a:r>
                <a:rPr kumimoji="1" lang="zh-CN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。整个建筑</a:t>
              </a:r>
              <a:r>
                <a:rPr kumimoji="1" lang="zh-CN" altLang="en-US" sz="3735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深受中国盛唐建筑风格影响</a:t>
              </a:r>
              <a:r>
                <a:rPr kumimoji="1" lang="zh-CN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。被日本视为艺术明珠。 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7" descr="https://timgsa.baidu.com/timg?image&amp;quality=80&amp;size=b9999_10000&amp;sec=1537773054895&amp;di=022bcd57c747ced93caf9b75900ae62d&amp;imgtype=0&amp;src=http%3A%2F%2Fimg.mp.itc.cn%2Fupload%2F20161018%2F186e7e58ffc64c9f865e6ba397eebffb_th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981287"/>
            <a:ext cx="5617633" cy="47108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矩形 4"/>
          <p:cNvSpPr/>
          <p:nvPr/>
        </p:nvSpPr>
        <p:spPr>
          <a:xfrm>
            <a:off x="231140" y="5775960"/>
            <a:ext cx="7031567" cy="7480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0" hangingPunct="0"/>
            <a:r>
              <a:rPr lang="zh-CN" altLang="en-US" sz="4265" dirty="0">
                <a:solidFill>
                  <a:schemeClr val="accent6">
                    <a:lumMod val="1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日本唐招提寺内的鉴真塑像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20267" y="982133"/>
            <a:ext cx="6218767" cy="5019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335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鉴真</a:t>
            </a:r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盲目航东海，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一片精诚照太清。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舍已为人传道艺，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唐风洋溢奈良城</a:t>
            </a:r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                            </a:t>
            </a:r>
            <a:r>
              <a:rPr lang="en-US" altLang="zh-CN" sz="5335" dirty="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—</a:t>
            </a:r>
            <a:r>
              <a:rPr lang="zh-CN" altLang="en-US" sz="5335" dirty="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郭沫若</a:t>
            </a:r>
            <a:endParaRPr lang="zh-CN" altLang="en-US" sz="24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38489" y="184873"/>
            <a:ext cx="5264785" cy="1143537"/>
            <a:chOff x="138489" y="296102"/>
            <a:chExt cx="5264785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19" y="527242"/>
              <a:ext cx="41611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唐朝文化的传播力</a:t>
              </a: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贰</a:t>
                </a: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学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7645" y="2411730"/>
            <a:ext cx="1177607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第三篇章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唐朝文化的学习力——玄奘西行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489" y="184873"/>
            <a:ext cx="5086985" cy="1143537"/>
            <a:chOff x="138489" y="296102"/>
            <a:chExt cx="5086985" cy="1143537"/>
          </a:xfrm>
          <a:noFill/>
        </p:grpSpPr>
        <p:sp>
          <p:nvSpPr>
            <p:cNvPr id="3" name="文本框 2"/>
            <p:cNvSpPr txBox="1"/>
            <p:nvPr/>
          </p:nvSpPr>
          <p:spPr>
            <a:xfrm>
              <a:off x="1242119" y="527242"/>
              <a:ext cx="3983355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  <a:grpFill/>
          </p:grpSpPr>
          <p:sp>
            <p:nvSpPr>
              <p:cNvPr id="5" name="文本框 4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grpFill/>
            </p:grpSpPr>
            <p:sp>
              <p:nvSpPr>
                <p:cNvPr id="7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0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1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2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3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4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8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9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0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4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5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1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2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3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4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7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8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9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0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1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2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3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4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5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6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7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8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9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0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1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2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3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4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5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6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7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pic>
        <p:nvPicPr>
          <p:cNvPr id="80" name="图片 79" descr="1(188)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BFF"/>
              </a:clrFrom>
              <a:clrTo>
                <a:srgbClr val="FEFB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5958" y="1198601"/>
            <a:ext cx="3803660" cy="5681537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82" name="组合 81"/>
          <p:cNvGrpSpPr/>
          <p:nvPr/>
        </p:nvGrpSpPr>
        <p:grpSpPr>
          <a:xfrm>
            <a:off x="3801324" y="1693847"/>
            <a:ext cx="7586655" cy="4103278"/>
            <a:chOff x="1695451" y="989013"/>
            <a:chExt cx="2020887" cy="1263650"/>
          </a:xfrm>
          <a:solidFill>
            <a:srgbClr val="ECE3DC"/>
          </a:solidFill>
        </p:grpSpPr>
        <p:sp>
          <p:nvSpPr>
            <p:cNvPr id="83" name="Freeform 5"/>
            <p:cNvSpPr/>
            <p:nvPr/>
          </p:nvSpPr>
          <p:spPr bwMode="auto">
            <a:xfrm>
              <a:off x="3670301" y="1895475"/>
              <a:ext cx="22225" cy="152400"/>
            </a:xfrm>
            <a:custGeom>
              <a:avLst/>
              <a:gdLst>
                <a:gd name="T0" fmla="*/ 4 w 15"/>
                <a:gd name="T1" fmla="*/ 0 h 108"/>
                <a:gd name="T2" fmla="*/ 4 w 15"/>
                <a:gd name="T3" fmla="*/ 9 h 108"/>
                <a:gd name="T4" fmla="*/ 1 w 15"/>
                <a:gd name="T5" fmla="*/ 23 h 108"/>
                <a:gd name="T6" fmla="*/ 6 w 15"/>
                <a:gd name="T7" fmla="*/ 44 h 108"/>
                <a:gd name="T8" fmla="*/ 3 w 15"/>
                <a:gd name="T9" fmla="*/ 55 h 108"/>
                <a:gd name="T10" fmla="*/ 6 w 15"/>
                <a:gd name="T11" fmla="*/ 89 h 108"/>
                <a:gd name="T12" fmla="*/ 7 w 15"/>
                <a:gd name="T13" fmla="*/ 69 h 108"/>
                <a:gd name="T14" fmla="*/ 11 w 15"/>
                <a:gd name="T15" fmla="*/ 108 h 108"/>
                <a:gd name="T16" fmla="*/ 11 w 15"/>
                <a:gd name="T17" fmla="*/ 71 h 108"/>
                <a:gd name="T18" fmla="*/ 12 w 15"/>
                <a:gd name="T19" fmla="*/ 73 h 108"/>
                <a:gd name="T20" fmla="*/ 12 w 15"/>
                <a:gd name="T21" fmla="*/ 42 h 108"/>
                <a:gd name="T22" fmla="*/ 14 w 15"/>
                <a:gd name="T23" fmla="*/ 49 h 108"/>
                <a:gd name="T24" fmla="*/ 4 w 1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8">
                  <a:moveTo>
                    <a:pt x="4" y="0"/>
                  </a:moveTo>
                  <a:cubicBezTo>
                    <a:pt x="4" y="2"/>
                    <a:pt x="4" y="5"/>
                    <a:pt x="4" y="9"/>
                  </a:cubicBezTo>
                  <a:cubicBezTo>
                    <a:pt x="4" y="18"/>
                    <a:pt x="2" y="26"/>
                    <a:pt x="1" y="23"/>
                  </a:cubicBezTo>
                  <a:cubicBezTo>
                    <a:pt x="4" y="41"/>
                    <a:pt x="0" y="42"/>
                    <a:pt x="6" y="44"/>
                  </a:cubicBezTo>
                  <a:cubicBezTo>
                    <a:pt x="9" y="56"/>
                    <a:pt x="5" y="69"/>
                    <a:pt x="3" y="55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2" y="74"/>
                    <a:pt x="6" y="102"/>
                    <a:pt x="11" y="108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4"/>
                    <a:pt x="11" y="48"/>
                    <a:pt x="12" y="42"/>
                  </a:cubicBezTo>
                  <a:cubicBezTo>
                    <a:pt x="13" y="43"/>
                    <a:pt x="14" y="43"/>
                    <a:pt x="14" y="49"/>
                  </a:cubicBezTo>
                  <a:cubicBezTo>
                    <a:pt x="15" y="5"/>
                    <a:pt x="6" y="3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3668713" y="1754188"/>
              <a:ext cx="36513" cy="149225"/>
            </a:xfrm>
            <a:custGeom>
              <a:avLst/>
              <a:gdLst>
                <a:gd name="T0" fmla="*/ 17 w 25"/>
                <a:gd name="T1" fmla="*/ 71 h 106"/>
                <a:gd name="T2" fmla="*/ 11 w 25"/>
                <a:gd name="T3" fmla="*/ 56 h 106"/>
                <a:gd name="T4" fmla="*/ 12 w 25"/>
                <a:gd name="T5" fmla="*/ 30 h 106"/>
                <a:gd name="T6" fmla="*/ 7 w 25"/>
                <a:gd name="T7" fmla="*/ 23 h 106"/>
                <a:gd name="T8" fmla="*/ 7 w 25"/>
                <a:gd name="T9" fmla="*/ 35 h 106"/>
                <a:gd name="T10" fmla="*/ 0 w 25"/>
                <a:gd name="T11" fmla="*/ 8 h 106"/>
                <a:gd name="T12" fmla="*/ 4 w 25"/>
                <a:gd name="T13" fmla="*/ 44 h 106"/>
                <a:gd name="T14" fmla="*/ 1 w 25"/>
                <a:gd name="T15" fmla="*/ 86 h 106"/>
                <a:gd name="T16" fmla="*/ 5 w 25"/>
                <a:gd name="T17" fmla="*/ 99 h 106"/>
                <a:gd name="T18" fmla="*/ 5 w 25"/>
                <a:gd name="T19" fmla="*/ 94 h 106"/>
                <a:gd name="T20" fmla="*/ 12 w 25"/>
                <a:gd name="T21" fmla="*/ 94 h 106"/>
                <a:gd name="T22" fmla="*/ 11 w 25"/>
                <a:gd name="T23" fmla="*/ 75 h 106"/>
                <a:gd name="T24" fmla="*/ 19 w 25"/>
                <a:gd name="T25" fmla="*/ 106 h 106"/>
                <a:gd name="T26" fmla="*/ 24 w 25"/>
                <a:gd name="T27" fmla="*/ 54 h 106"/>
                <a:gd name="T28" fmla="*/ 17 w 25"/>
                <a:gd name="T29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06">
                  <a:moveTo>
                    <a:pt x="17" y="71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10"/>
                    <a:pt x="7" y="23"/>
                  </a:cubicBezTo>
                  <a:cubicBezTo>
                    <a:pt x="7" y="26"/>
                    <a:pt x="8" y="31"/>
                    <a:pt x="7" y="35"/>
                  </a:cubicBezTo>
                  <a:cubicBezTo>
                    <a:pt x="3" y="32"/>
                    <a:pt x="5" y="0"/>
                    <a:pt x="0" y="8"/>
                  </a:cubicBezTo>
                  <a:cubicBezTo>
                    <a:pt x="2" y="28"/>
                    <a:pt x="1" y="31"/>
                    <a:pt x="4" y="44"/>
                  </a:cubicBezTo>
                  <a:cubicBezTo>
                    <a:pt x="4" y="63"/>
                    <a:pt x="3" y="77"/>
                    <a:pt x="1" y="86"/>
                  </a:cubicBezTo>
                  <a:cubicBezTo>
                    <a:pt x="2" y="91"/>
                    <a:pt x="5" y="92"/>
                    <a:pt x="5" y="99"/>
                  </a:cubicBezTo>
                  <a:cubicBezTo>
                    <a:pt x="5" y="98"/>
                    <a:pt x="5" y="96"/>
                    <a:pt x="5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88"/>
                    <a:pt x="11" y="82"/>
                    <a:pt x="11" y="75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5" y="96"/>
                    <a:pt x="22" y="66"/>
                    <a:pt x="24" y="54"/>
                  </a:cubicBezTo>
                  <a:cubicBezTo>
                    <a:pt x="19" y="69"/>
                    <a:pt x="21" y="42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Freeform 7"/>
            <p:cNvSpPr/>
            <p:nvPr/>
          </p:nvSpPr>
          <p:spPr bwMode="auto">
            <a:xfrm>
              <a:off x="1738313" y="1677988"/>
              <a:ext cx="3175" cy="11112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0 h 7"/>
                <a:gd name="T4" fmla="*/ 2 w 2"/>
                <a:gd name="T5" fmla="*/ 7 h 7"/>
                <a:gd name="T6" fmla="*/ 2 w 2"/>
                <a:gd name="T7" fmla="*/ 7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Freeform 8"/>
            <p:cNvSpPr/>
            <p:nvPr/>
          </p:nvSpPr>
          <p:spPr bwMode="auto">
            <a:xfrm>
              <a:off x="1704976" y="1398588"/>
              <a:ext cx="25400" cy="107950"/>
            </a:xfrm>
            <a:custGeom>
              <a:avLst/>
              <a:gdLst>
                <a:gd name="T0" fmla="*/ 0 w 18"/>
                <a:gd name="T1" fmla="*/ 0 h 76"/>
                <a:gd name="T2" fmla="*/ 4 w 18"/>
                <a:gd name="T3" fmla="*/ 32 h 76"/>
                <a:gd name="T4" fmla="*/ 0 w 18"/>
                <a:gd name="T5" fmla="*/ 37 h 76"/>
                <a:gd name="T6" fmla="*/ 2 w 18"/>
                <a:gd name="T7" fmla="*/ 48 h 76"/>
                <a:gd name="T8" fmla="*/ 2 w 18"/>
                <a:gd name="T9" fmla="*/ 41 h 76"/>
                <a:gd name="T10" fmla="*/ 14 w 18"/>
                <a:gd name="T11" fmla="*/ 76 h 76"/>
                <a:gd name="T12" fmla="*/ 12 w 18"/>
                <a:gd name="T13" fmla="*/ 42 h 76"/>
                <a:gd name="T14" fmla="*/ 11 w 18"/>
                <a:gd name="T15" fmla="*/ 33 h 76"/>
                <a:gd name="T16" fmla="*/ 3 w 18"/>
                <a:gd name="T17" fmla="*/ 6 h 76"/>
                <a:gd name="T18" fmla="*/ 0 w 18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6">
                  <a:moveTo>
                    <a:pt x="0" y="0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28"/>
                    <a:pt x="3" y="44"/>
                    <a:pt x="0" y="37"/>
                  </a:cubicBezTo>
                  <a:cubicBezTo>
                    <a:pt x="1" y="39"/>
                    <a:pt x="1" y="51"/>
                    <a:pt x="2" y="4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58"/>
                    <a:pt x="10" y="48"/>
                    <a:pt x="14" y="76"/>
                  </a:cubicBezTo>
                  <a:cubicBezTo>
                    <a:pt x="18" y="59"/>
                    <a:pt x="15" y="51"/>
                    <a:pt x="12" y="42"/>
                  </a:cubicBezTo>
                  <a:cubicBezTo>
                    <a:pt x="12" y="38"/>
                    <a:pt x="11" y="36"/>
                    <a:pt x="11" y="33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Freeform 9"/>
            <p:cNvSpPr/>
            <p:nvPr/>
          </p:nvSpPr>
          <p:spPr bwMode="auto">
            <a:xfrm>
              <a:off x="2921001" y="2193925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Freeform 10"/>
            <p:cNvSpPr/>
            <p:nvPr/>
          </p:nvSpPr>
          <p:spPr bwMode="auto">
            <a:xfrm>
              <a:off x="2909888" y="2193925"/>
              <a:ext cx="11113" cy="3175"/>
            </a:xfrm>
            <a:custGeom>
              <a:avLst/>
              <a:gdLst>
                <a:gd name="T0" fmla="*/ 7 w 8"/>
                <a:gd name="T1" fmla="*/ 2 h 2"/>
                <a:gd name="T2" fmla="*/ 8 w 8"/>
                <a:gd name="T3" fmla="*/ 0 h 2"/>
                <a:gd name="T4" fmla="*/ 7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0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Freeform 11"/>
            <p:cNvSpPr/>
            <p:nvPr/>
          </p:nvSpPr>
          <p:spPr bwMode="auto">
            <a:xfrm>
              <a:off x="3690938" y="1557338"/>
              <a:ext cx="1588" cy="47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Freeform 12"/>
            <p:cNvSpPr/>
            <p:nvPr/>
          </p:nvSpPr>
          <p:spPr bwMode="auto">
            <a:xfrm>
              <a:off x="2179638" y="1038225"/>
              <a:ext cx="11113" cy="1587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Freeform 13"/>
            <p:cNvSpPr/>
            <p:nvPr/>
          </p:nvSpPr>
          <p:spPr bwMode="auto">
            <a:xfrm>
              <a:off x="2455863" y="1003300"/>
              <a:ext cx="17463" cy="3175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0 h 2"/>
                <a:gd name="T4" fmla="*/ 0 w 1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3692526" y="1406525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3009901" y="1028700"/>
              <a:ext cx="9525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1 h 1"/>
                <a:gd name="T4" fmla="*/ 0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2" y="0"/>
                    <a:pt x="4" y="1"/>
                    <a:pt x="7" y="1"/>
                  </a:cubicBezTo>
                  <a:cubicBezTo>
                    <a:pt x="7" y="1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2452688" y="1006475"/>
              <a:ext cx="3175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049463" y="1011238"/>
              <a:ext cx="635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066926" y="1038225"/>
              <a:ext cx="7938" cy="1587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1725613" y="1281113"/>
              <a:ext cx="1588" cy="15875"/>
            </a:xfrm>
            <a:custGeom>
              <a:avLst/>
              <a:gdLst>
                <a:gd name="T0" fmla="*/ 0 w 1"/>
                <a:gd name="T1" fmla="*/ 0 h 11"/>
                <a:gd name="T2" fmla="*/ 1 w 1"/>
                <a:gd name="T3" fmla="*/ 11 h 11"/>
                <a:gd name="T4" fmla="*/ 0 w 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Freeform 20"/>
            <p:cNvSpPr/>
            <p:nvPr/>
          </p:nvSpPr>
          <p:spPr bwMode="auto">
            <a:xfrm>
              <a:off x="2028826" y="1030288"/>
              <a:ext cx="1588" cy="1587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Freeform 21"/>
            <p:cNvSpPr/>
            <p:nvPr/>
          </p:nvSpPr>
          <p:spPr bwMode="auto">
            <a:xfrm>
              <a:off x="3662363" y="1660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Freeform 22"/>
            <p:cNvSpPr/>
            <p:nvPr/>
          </p:nvSpPr>
          <p:spPr bwMode="auto">
            <a:xfrm>
              <a:off x="3678238" y="1701800"/>
              <a:ext cx="0" cy="14287"/>
            </a:xfrm>
            <a:custGeom>
              <a:avLst/>
              <a:gdLst>
                <a:gd name="T0" fmla="*/ 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Freeform 23"/>
            <p:cNvSpPr/>
            <p:nvPr/>
          </p:nvSpPr>
          <p:spPr bwMode="auto">
            <a:xfrm>
              <a:off x="3251201" y="1041400"/>
              <a:ext cx="19050" cy="7937"/>
            </a:xfrm>
            <a:custGeom>
              <a:avLst/>
              <a:gdLst>
                <a:gd name="T0" fmla="*/ 0 w 13"/>
                <a:gd name="T1" fmla="*/ 2 h 5"/>
                <a:gd name="T2" fmla="*/ 7 w 13"/>
                <a:gd name="T3" fmla="*/ 5 h 5"/>
                <a:gd name="T4" fmla="*/ 0 w 13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0" y="2"/>
                  </a:moveTo>
                  <a:cubicBezTo>
                    <a:pt x="3" y="3"/>
                    <a:pt x="10" y="4"/>
                    <a:pt x="7" y="5"/>
                  </a:cubicBezTo>
                  <a:cubicBezTo>
                    <a:pt x="13" y="4"/>
                    <a:pt x="1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Freeform 24"/>
            <p:cNvSpPr/>
            <p:nvPr/>
          </p:nvSpPr>
          <p:spPr bwMode="auto">
            <a:xfrm>
              <a:off x="3676651" y="1663700"/>
              <a:ext cx="30163" cy="149225"/>
            </a:xfrm>
            <a:custGeom>
              <a:avLst/>
              <a:gdLst>
                <a:gd name="T0" fmla="*/ 6 w 22"/>
                <a:gd name="T1" fmla="*/ 55 h 105"/>
                <a:gd name="T2" fmla="*/ 10 w 22"/>
                <a:gd name="T3" fmla="*/ 89 h 105"/>
                <a:gd name="T4" fmla="*/ 15 w 22"/>
                <a:gd name="T5" fmla="*/ 90 h 105"/>
                <a:gd name="T6" fmla="*/ 13 w 22"/>
                <a:gd name="T7" fmla="*/ 71 h 105"/>
                <a:gd name="T8" fmla="*/ 16 w 22"/>
                <a:gd name="T9" fmla="*/ 90 h 105"/>
                <a:gd name="T10" fmla="*/ 22 w 22"/>
                <a:gd name="T11" fmla="*/ 88 h 105"/>
                <a:gd name="T12" fmla="*/ 11 w 22"/>
                <a:gd name="T13" fmla="*/ 0 h 105"/>
                <a:gd name="T14" fmla="*/ 12 w 22"/>
                <a:gd name="T15" fmla="*/ 61 h 105"/>
                <a:gd name="T16" fmla="*/ 7 w 22"/>
                <a:gd name="T17" fmla="*/ 54 h 105"/>
                <a:gd name="T18" fmla="*/ 9 w 22"/>
                <a:gd name="T19" fmla="*/ 4 h 105"/>
                <a:gd name="T20" fmla="*/ 6 w 22"/>
                <a:gd name="T21" fmla="*/ 46 h 105"/>
                <a:gd name="T22" fmla="*/ 1 w 22"/>
                <a:gd name="T23" fmla="*/ 37 h 105"/>
                <a:gd name="T24" fmla="*/ 0 w 22"/>
                <a:gd name="T25" fmla="*/ 46 h 105"/>
                <a:gd name="T26" fmla="*/ 6 w 22"/>
                <a:gd name="T2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05">
                  <a:moveTo>
                    <a:pt x="6" y="55"/>
                  </a:moveTo>
                  <a:cubicBezTo>
                    <a:pt x="11" y="56"/>
                    <a:pt x="8" y="79"/>
                    <a:pt x="10" y="89"/>
                  </a:cubicBezTo>
                  <a:cubicBezTo>
                    <a:pt x="11" y="82"/>
                    <a:pt x="13" y="92"/>
                    <a:pt x="15" y="90"/>
                  </a:cubicBezTo>
                  <a:cubicBezTo>
                    <a:pt x="14" y="85"/>
                    <a:pt x="13" y="79"/>
                    <a:pt x="13" y="71"/>
                  </a:cubicBezTo>
                  <a:cubicBezTo>
                    <a:pt x="15" y="67"/>
                    <a:pt x="17" y="80"/>
                    <a:pt x="16" y="90"/>
                  </a:cubicBezTo>
                  <a:cubicBezTo>
                    <a:pt x="19" y="78"/>
                    <a:pt x="20" y="105"/>
                    <a:pt x="22" y="88"/>
                  </a:cubicBezTo>
                  <a:cubicBezTo>
                    <a:pt x="20" y="51"/>
                    <a:pt x="18" y="26"/>
                    <a:pt x="11" y="0"/>
                  </a:cubicBezTo>
                  <a:cubicBezTo>
                    <a:pt x="12" y="21"/>
                    <a:pt x="14" y="44"/>
                    <a:pt x="12" y="6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1" y="35"/>
                    <a:pt x="8" y="23"/>
                    <a:pt x="9" y="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66"/>
                    <a:pt x="2" y="53"/>
                    <a:pt x="1" y="37"/>
                  </a:cubicBezTo>
                  <a:cubicBezTo>
                    <a:pt x="1" y="41"/>
                    <a:pt x="1" y="45"/>
                    <a:pt x="0" y="46"/>
                  </a:cubicBezTo>
                  <a:cubicBezTo>
                    <a:pt x="2" y="47"/>
                    <a:pt x="5" y="92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Freeform 25"/>
            <p:cNvSpPr/>
            <p:nvPr/>
          </p:nvSpPr>
          <p:spPr bwMode="auto">
            <a:xfrm>
              <a:off x="3652838" y="1651000"/>
              <a:ext cx="0" cy="1587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Freeform 26"/>
            <p:cNvSpPr/>
            <p:nvPr/>
          </p:nvSpPr>
          <p:spPr bwMode="auto">
            <a:xfrm>
              <a:off x="1766888" y="1071563"/>
              <a:ext cx="3175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3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Freeform 27"/>
            <p:cNvSpPr/>
            <p:nvPr/>
          </p:nvSpPr>
          <p:spPr bwMode="auto">
            <a:xfrm>
              <a:off x="3208338" y="1016000"/>
              <a:ext cx="14288" cy="1587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0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3" y="1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Freeform 28"/>
            <p:cNvSpPr/>
            <p:nvPr/>
          </p:nvSpPr>
          <p:spPr bwMode="auto">
            <a:xfrm>
              <a:off x="3476626" y="1079500"/>
              <a:ext cx="12700" cy="1587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0 w 9"/>
                <a:gd name="T5" fmla="*/ 0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1"/>
                    <a:pt x="6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Freeform 29"/>
            <p:cNvSpPr/>
            <p:nvPr/>
          </p:nvSpPr>
          <p:spPr bwMode="auto">
            <a:xfrm>
              <a:off x="2679701" y="1081088"/>
              <a:ext cx="11113" cy="1587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6" y="1"/>
                    <a:pt x="7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Freeform 30"/>
            <p:cNvSpPr>
              <a:spLocks noEditPoints="1"/>
            </p:cNvSpPr>
            <p:nvPr/>
          </p:nvSpPr>
          <p:spPr bwMode="auto">
            <a:xfrm>
              <a:off x="1695451" y="989013"/>
              <a:ext cx="2019300" cy="1230312"/>
            </a:xfrm>
            <a:custGeom>
              <a:avLst/>
              <a:gdLst>
                <a:gd name="T0" fmla="*/ 1411 w 1427"/>
                <a:gd name="T1" fmla="*/ 193 h 871"/>
                <a:gd name="T2" fmla="*/ 1412 w 1427"/>
                <a:gd name="T3" fmla="*/ 150 h 871"/>
                <a:gd name="T4" fmla="*/ 1419 w 1427"/>
                <a:gd name="T5" fmla="*/ 186 h 871"/>
                <a:gd name="T6" fmla="*/ 1418 w 1427"/>
                <a:gd name="T7" fmla="*/ 128 h 871"/>
                <a:gd name="T8" fmla="*/ 1393 w 1427"/>
                <a:gd name="T9" fmla="*/ 77 h 871"/>
                <a:gd name="T10" fmla="*/ 1299 w 1427"/>
                <a:gd name="T11" fmla="*/ 27 h 871"/>
                <a:gd name="T12" fmla="*/ 1107 w 1427"/>
                <a:gd name="T13" fmla="*/ 43 h 871"/>
                <a:gd name="T14" fmla="*/ 1069 w 1427"/>
                <a:gd name="T15" fmla="*/ 20 h 871"/>
                <a:gd name="T16" fmla="*/ 986 w 1427"/>
                <a:gd name="T17" fmla="*/ 28 h 871"/>
                <a:gd name="T18" fmla="*/ 861 w 1427"/>
                <a:gd name="T19" fmla="*/ 31 h 871"/>
                <a:gd name="T20" fmla="*/ 821 w 1427"/>
                <a:gd name="T21" fmla="*/ 18 h 871"/>
                <a:gd name="T22" fmla="*/ 742 w 1427"/>
                <a:gd name="T23" fmla="*/ 24 h 871"/>
                <a:gd name="T24" fmla="*/ 660 w 1427"/>
                <a:gd name="T25" fmla="*/ 14 h 871"/>
                <a:gd name="T26" fmla="*/ 626 w 1427"/>
                <a:gd name="T27" fmla="*/ 12 h 871"/>
                <a:gd name="T28" fmla="*/ 322 w 1427"/>
                <a:gd name="T29" fmla="*/ 40 h 871"/>
                <a:gd name="T30" fmla="*/ 275 w 1427"/>
                <a:gd name="T31" fmla="*/ 21 h 871"/>
                <a:gd name="T32" fmla="*/ 339 w 1427"/>
                <a:gd name="T33" fmla="*/ 21 h 871"/>
                <a:gd name="T34" fmla="*/ 156 w 1427"/>
                <a:gd name="T35" fmla="*/ 20 h 871"/>
                <a:gd name="T36" fmla="*/ 123 w 1427"/>
                <a:gd name="T37" fmla="*/ 14 h 871"/>
                <a:gd name="T38" fmla="*/ 69 w 1427"/>
                <a:gd name="T39" fmla="*/ 35 h 871"/>
                <a:gd name="T40" fmla="*/ 6 w 1427"/>
                <a:gd name="T41" fmla="*/ 205 h 871"/>
                <a:gd name="T42" fmla="*/ 22 w 1427"/>
                <a:gd name="T43" fmla="*/ 148 h 871"/>
                <a:gd name="T44" fmla="*/ 52 w 1427"/>
                <a:gd name="T45" fmla="*/ 64 h 871"/>
                <a:gd name="T46" fmla="*/ 33 w 1427"/>
                <a:gd name="T47" fmla="*/ 147 h 871"/>
                <a:gd name="T48" fmla="*/ 26 w 1427"/>
                <a:gd name="T49" fmla="*/ 257 h 871"/>
                <a:gd name="T50" fmla="*/ 29 w 1427"/>
                <a:gd name="T51" fmla="*/ 409 h 871"/>
                <a:gd name="T52" fmla="*/ 11 w 1427"/>
                <a:gd name="T53" fmla="*/ 376 h 871"/>
                <a:gd name="T54" fmla="*/ 3 w 1427"/>
                <a:gd name="T55" fmla="*/ 579 h 871"/>
                <a:gd name="T56" fmla="*/ 28 w 1427"/>
                <a:gd name="T57" fmla="*/ 664 h 871"/>
                <a:gd name="T58" fmla="*/ 11 w 1427"/>
                <a:gd name="T59" fmla="*/ 513 h 871"/>
                <a:gd name="T60" fmla="*/ 32 w 1427"/>
                <a:gd name="T61" fmla="*/ 495 h 871"/>
                <a:gd name="T62" fmla="*/ 34 w 1427"/>
                <a:gd name="T63" fmla="*/ 721 h 871"/>
                <a:gd name="T64" fmla="*/ 48 w 1427"/>
                <a:gd name="T65" fmla="*/ 802 h 871"/>
                <a:gd name="T66" fmla="*/ 68 w 1427"/>
                <a:gd name="T67" fmla="*/ 829 h 871"/>
                <a:gd name="T68" fmla="*/ 152 w 1427"/>
                <a:gd name="T69" fmla="*/ 869 h 871"/>
                <a:gd name="T70" fmla="*/ 323 w 1427"/>
                <a:gd name="T71" fmla="*/ 861 h 871"/>
                <a:gd name="T72" fmla="*/ 513 w 1427"/>
                <a:gd name="T73" fmla="*/ 862 h 871"/>
                <a:gd name="T74" fmla="*/ 867 w 1427"/>
                <a:gd name="T75" fmla="*/ 861 h 871"/>
                <a:gd name="T76" fmla="*/ 903 w 1427"/>
                <a:gd name="T77" fmla="*/ 851 h 871"/>
                <a:gd name="T78" fmla="*/ 1188 w 1427"/>
                <a:gd name="T79" fmla="*/ 845 h 871"/>
                <a:gd name="T80" fmla="*/ 1311 w 1427"/>
                <a:gd name="T81" fmla="*/ 846 h 871"/>
                <a:gd name="T82" fmla="*/ 1368 w 1427"/>
                <a:gd name="T83" fmla="*/ 800 h 871"/>
                <a:gd name="T84" fmla="*/ 1383 w 1427"/>
                <a:gd name="T85" fmla="*/ 412 h 871"/>
                <a:gd name="T86" fmla="*/ 1400 w 1427"/>
                <a:gd name="T87" fmla="*/ 502 h 871"/>
                <a:gd name="T88" fmla="*/ 1411 w 1427"/>
                <a:gd name="T89" fmla="*/ 402 h 871"/>
                <a:gd name="T90" fmla="*/ 1407 w 1427"/>
                <a:gd name="T91" fmla="*/ 338 h 871"/>
                <a:gd name="T92" fmla="*/ 1227 w 1427"/>
                <a:gd name="T93" fmla="*/ 62 h 871"/>
                <a:gd name="T94" fmla="*/ 1127 w 1427"/>
                <a:gd name="T95" fmla="*/ 69 h 871"/>
                <a:gd name="T96" fmla="*/ 952 w 1427"/>
                <a:gd name="T97" fmla="*/ 60 h 871"/>
                <a:gd name="T98" fmla="*/ 908 w 1427"/>
                <a:gd name="T99" fmla="*/ 66 h 871"/>
                <a:gd name="T100" fmla="*/ 621 w 1427"/>
                <a:gd name="T101" fmla="*/ 52 h 871"/>
                <a:gd name="T102" fmla="*/ 696 w 1427"/>
                <a:gd name="T103" fmla="*/ 67 h 871"/>
                <a:gd name="T104" fmla="*/ 444 w 1427"/>
                <a:gd name="T105" fmla="*/ 57 h 871"/>
                <a:gd name="T106" fmla="*/ 322 w 1427"/>
                <a:gd name="T107" fmla="*/ 69 h 871"/>
                <a:gd name="T108" fmla="*/ 55 w 1427"/>
                <a:gd name="T109" fmla="*/ 157 h 871"/>
                <a:gd name="T110" fmla="*/ 115 w 1427"/>
                <a:gd name="T111" fmla="*/ 68 h 871"/>
                <a:gd name="T112" fmla="*/ 60 w 1427"/>
                <a:gd name="T113" fmla="*/ 137 h 871"/>
                <a:gd name="T114" fmla="*/ 68 w 1427"/>
                <a:gd name="T115" fmla="*/ 424 h 871"/>
                <a:gd name="T116" fmla="*/ 595 w 1427"/>
                <a:gd name="T117" fmla="*/ 833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7" h="871">
                  <a:moveTo>
                    <a:pt x="1409" y="244"/>
                  </a:moveTo>
                  <a:cubicBezTo>
                    <a:pt x="1415" y="283"/>
                    <a:pt x="1416" y="244"/>
                    <a:pt x="1421" y="285"/>
                  </a:cubicBezTo>
                  <a:cubicBezTo>
                    <a:pt x="1426" y="285"/>
                    <a:pt x="1427" y="269"/>
                    <a:pt x="1426" y="246"/>
                  </a:cubicBezTo>
                  <a:cubicBezTo>
                    <a:pt x="1424" y="261"/>
                    <a:pt x="1418" y="237"/>
                    <a:pt x="1414" y="257"/>
                  </a:cubicBezTo>
                  <a:cubicBezTo>
                    <a:pt x="1412" y="223"/>
                    <a:pt x="1401" y="226"/>
                    <a:pt x="1406" y="189"/>
                  </a:cubicBezTo>
                  <a:cubicBezTo>
                    <a:pt x="1407" y="190"/>
                    <a:pt x="1407" y="190"/>
                    <a:pt x="1407" y="190"/>
                  </a:cubicBezTo>
                  <a:cubicBezTo>
                    <a:pt x="1403" y="174"/>
                    <a:pt x="1403" y="174"/>
                    <a:pt x="1403" y="174"/>
                  </a:cubicBezTo>
                  <a:cubicBezTo>
                    <a:pt x="1405" y="153"/>
                    <a:pt x="1405" y="153"/>
                    <a:pt x="1405" y="153"/>
                  </a:cubicBezTo>
                  <a:cubicBezTo>
                    <a:pt x="1411" y="166"/>
                    <a:pt x="1408" y="183"/>
                    <a:pt x="1411" y="193"/>
                  </a:cubicBezTo>
                  <a:cubicBezTo>
                    <a:pt x="1414" y="180"/>
                    <a:pt x="1413" y="171"/>
                    <a:pt x="1411" y="162"/>
                  </a:cubicBezTo>
                  <a:cubicBezTo>
                    <a:pt x="1410" y="158"/>
                    <a:pt x="1409" y="154"/>
                    <a:pt x="1407" y="146"/>
                  </a:cubicBezTo>
                  <a:cubicBezTo>
                    <a:pt x="1407" y="142"/>
                    <a:pt x="1406" y="139"/>
                    <a:pt x="1405" y="135"/>
                  </a:cubicBezTo>
                  <a:cubicBezTo>
                    <a:pt x="1404" y="131"/>
                    <a:pt x="1403" y="126"/>
                    <a:pt x="1402" y="122"/>
                  </a:cubicBezTo>
                  <a:cubicBezTo>
                    <a:pt x="1401" y="113"/>
                    <a:pt x="1401" y="112"/>
                    <a:pt x="1402" y="113"/>
                  </a:cubicBezTo>
                  <a:cubicBezTo>
                    <a:pt x="1403" y="114"/>
                    <a:pt x="1404" y="116"/>
                    <a:pt x="1405" y="119"/>
                  </a:cubicBezTo>
                  <a:cubicBezTo>
                    <a:pt x="1406" y="121"/>
                    <a:pt x="1407" y="124"/>
                    <a:pt x="1408" y="128"/>
                  </a:cubicBezTo>
                  <a:cubicBezTo>
                    <a:pt x="1409" y="131"/>
                    <a:pt x="1410" y="135"/>
                    <a:pt x="1411" y="139"/>
                  </a:cubicBezTo>
                  <a:cubicBezTo>
                    <a:pt x="1412" y="143"/>
                    <a:pt x="1412" y="147"/>
                    <a:pt x="1412" y="150"/>
                  </a:cubicBezTo>
                  <a:cubicBezTo>
                    <a:pt x="1413" y="153"/>
                    <a:pt x="1413" y="155"/>
                    <a:pt x="1414" y="157"/>
                  </a:cubicBezTo>
                  <a:cubicBezTo>
                    <a:pt x="1414" y="158"/>
                    <a:pt x="1415" y="159"/>
                    <a:pt x="1415" y="159"/>
                  </a:cubicBezTo>
                  <a:cubicBezTo>
                    <a:pt x="1415" y="157"/>
                    <a:pt x="1415" y="155"/>
                    <a:pt x="1415" y="153"/>
                  </a:cubicBezTo>
                  <a:cubicBezTo>
                    <a:pt x="1415" y="149"/>
                    <a:pt x="1415" y="146"/>
                    <a:pt x="1415" y="143"/>
                  </a:cubicBezTo>
                  <a:cubicBezTo>
                    <a:pt x="1415" y="136"/>
                    <a:pt x="1416" y="131"/>
                    <a:pt x="1417" y="132"/>
                  </a:cubicBezTo>
                  <a:cubicBezTo>
                    <a:pt x="1417" y="137"/>
                    <a:pt x="1418" y="141"/>
                    <a:pt x="1418" y="145"/>
                  </a:cubicBezTo>
                  <a:cubicBezTo>
                    <a:pt x="1418" y="148"/>
                    <a:pt x="1418" y="151"/>
                    <a:pt x="1418" y="153"/>
                  </a:cubicBezTo>
                  <a:cubicBezTo>
                    <a:pt x="1418" y="157"/>
                    <a:pt x="1419" y="159"/>
                    <a:pt x="1419" y="161"/>
                  </a:cubicBezTo>
                  <a:cubicBezTo>
                    <a:pt x="1420" y="166"/>
                    <a:pt x="1420" y="171"/>
                    <a:pt x="1419" y="186"/>
                  </a:cubicBezTo>
                  <a:cubicBezTo>
                    <a:pt x="1417" y="171"/>
                    <a:pt x="1417" y="189"/>
                    <a:pt x="1415" y="186"/>
                  </a:cubicBezTo>
                  <a:cubicBezTo>
                    <a:pt x="1417" y="190"/>
                    <a:pt x="1417" y="219"/>
                    <a:pt x="1416" y="239"/>
                  </a:cubicBezTo>
                  <a:cubicBezTo>
                    <a:pt x="1421" y="244"/>
                    <a:pt x="1420" y="222"/>
                    <a:pt x="1422" y="209"/>
                  </a:cubicBezTo>
                  <a:cubicBezTo>
                    <a:pt x="1419" y="197"/>
                    <a:pt x="1420" y="184"/>
                    <a:pt x="1421" y="173"/>
                  </a:cubicBezTo>
                  <a:cubicBezTo>
                    <a:pt x="1422" y="167"/>
                    <a:pt x="1422" y="161"/>
                    <a:pt x="1422" y="156"/>
                  </a:cubicBezTo>
                  <a:cubicBezTo>
                    <a:pt x="1422" y="153"/>
                    <a:pt x="1422" y="149"/>
                    <a:pt x="1421" y="145"/>
                  </a:cubicBezTo>
                  <a:cubicBezTo>
                    <a:pt x="1421" y="143"/>
                    <a:pt x="1421" y="141"/>
                    <a:pt x="1420" y="140"/>
                  </a:cubicBezTo>
                  <a:cubicBezTo>
                    <a:pt x="1420" y="138"/>
                    <a:pt x="1419" y="136"/>
                    <a:pt x="1419" y="135"/>
                  </a:cubicBezTo>
                  <a:cubicBezTo>
                    <a:pt x="1418" y="132"/>
                    <a:pt x="1418" y="130"/>
                    <a:pt x="1418" y="128"/>
                  </a:cubicBezTo>
                  <a:cubicBezTo>
                    <a:pt x="1417" y="126"/>
                    <a:pt x="1417" y="125"/>
                    <a:pt x="1416" y="123"/>
                  </a:cubicBezTo>
                  <a:cubicBezTo>
                    <a:pt x="1416" y="121"/>
                    <a:pt x="1415" y="119"/>
                    <a:pt x="1415" y="118"/>
                  </a:cubicBezTo>
                  <a:cubicBezTo>
                    <a:pt x="1415" y="116"/>
                    <a:pt x="1416" y="116"/>
                    <a:pt x="1417" y="118"/>
                  </a:cubicBezTo>
                  <a:cubicBezTo>
                    <a:pt x="1419" y="121"/>
                    <a:pt x="1422" y="130"/>
                    <a:pt x="1422" y="128"/>
                  </a:cubicBezTo>
                  <a:cubicBezTo>
                    <a:pt x="1421" y="120"/>
                    <a:pt x="1419" y="114"/>
                    <a:pt x="1418" y="111"/>
                  </a:cubicBezTo>
                  <a:cubicBezTo>
                    <a:pt x="1416" y="108"/>
                    <a:pt x="1415" y="107"/>
                    <a:pt x="1415" y="107"/>
                  </a:cubicBezTo>
                  <a:cubicBezTo>
                    <a:pt x="1413" y="107"/>
                    <a:pt x="1413" y="109"/>
                    <a:pt x="1410" y="104"/>
                  </a:cubicBezTo>
                  <a:cubicBezTo>
                    <a:pt x="1407" y="98"/>
                    <a:pt x="1404" y="93"/>
                    <a:pt x="1401" y="89"/>
                  </a:cubicBezTo>
                  <a:cubicBezTo>
                    <a:pt x="1399" y="84"/>
                    <a:pt x="1396" y="80"/>
                    <a:pt x="1393" y="77"/>
                  </a:cubicBezTo>
                  <a:cubicBezTo>
                    <a:pt x="1388" y="70"/>
                    <a:pt x="1384" y="65"/>
                    <a:pt x="1380" y="60"/>
                  </a:cubicBezTo>
                  <a:cubicBezTo>
                    <a:pt x="1378" y="57"/>
                    <a:pt x="1376" y="55"/>
                    <a:pt x="1373" y="53"/>
                  </a:cubicBezTo>
                  <a:cubicBezTo>
                    <a:pt x="1371" y="50"/>
                    <a:pt x="1369" y="48"/>
                    <a:pt x="1366" y="46"/>
                  </a:cubicBezTo>
                  <a:cubicBezTo>
                    <a:pt x="1363" y="44"/>
                    <a:pt x="1360" y="42"/>
                    <a:pt x="1357" y="39"/>
                  </a:cubicBezTo>
                  <a:cubicBezTo>
                    <a:pt x="1353" y="38"/>
                    <a:pt x="1350" y="35"/>
                    <a:pt x="1345" y="33"/>
                  </a:cubicBezTo>
                  <a:cubicBezTo>
                    <a:pt x="1337" y="32"/>
                    <a:pt x="1326" y="29"/>
                    <a:pt x="1314" y="28"/>
                  </a:cubicBezTo>
                  <a:cubicBezTo>
                    <a:pt x="1312" y="28"/>
                    <a:pt x="1311" y="28"/>
                    <a:pt x="1309" y="27"/>
                  </a:cubicBezTo>
                  <a:cubicBezTo>
                    <a:pt x="1307" y="27"/>
                    <a:pt x="1306" y="27"/>
                    <a:pt x="1304" y="27"/>
                  </a:cubicBezTo>
                  <a:cubicBezTo>
                    <a:pt x="1302" y="27"/>
                    <a:pt x="1301" y="27"/>
                    <a:pt x="1299" y="27"/>
                  </a:cubicBezTo>
                  <a:cubicBezTo>
                    <a:pt x="1296" y="27"/>
                    <a:pt x="1296" y="27"/>
                    <a:pt x="1296" y="27"/>
                  </a:cubicBezTo>
                  <a:cubicBezTo>
                    <a:pt x="1294" y="27"/>
                    <a:pt x="1294" y="27"/>
                    <a:pt x="1294" y="27"/>
                  </a:cubicBezTo>
                  <a:cubicBezTo>
                    <a:pt x="1290" y="27"/>
                    <a:pt x="1285" y="27"/>
                    <a:pt x="1280" y="27"/>
                  </a:cubicBezTo>
                  <a:cubicBezTo>
                    <a:pt x="1260" y="28"/>
                    <a:pt x="1238" y="27"/>
                    <a:pt x="1220" y="27"/>
                  </a:cubicBezTo>
                  <a:cubicBezTo>
                    <a:pt x="1224" y="25"/>
                    <a:pt x="1219" y="23"/>
                    <a:pt x="1217" y="22"/>
                  </a:cubicBezTo>
                  <a:cubicBezTo>
                    <a:pt x="1196" y="29"/>
                    <a:pt x="1203" y="26"/>
                    <a:pt x="1176" y="31"/>
                  </a:cubicBezTo>
                  <a:cubicBezTo>
                    <a:pt x="1199" y="34"/>
                    <a:pt x="1199" y="34"/>
                    <a:pt x="1199" y="34"/>
                  </a:cubicBezTo>
                  <a:cubicBezTo>
                    <a:pt x="1181" y="34"/>
                    <a:pt x="1166" y="40"/>
                    <a:pt x="1150" y="36"/>
                  </a:cubicBezTo>
                  <a:cubicBezTo>
                    <a:pt x="1172" y="43"/>
                    <a:pt x="1120" y="41"/>
                    <a:pt x="1107" y="43"/>
                  </a:cubicBezTo>
                  <a:cubicBezTo>
                    <a:pt x="1088" y="41"/>
                    <a:pt x="1069" y="46"/>
                    <a:pt x="1059" y="41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1035" y="40"/>
                    <a:pt x="1035" y="40"/>
                    <a:pt x="1035" y="40"/>
                  </a:cubicBezTo>
                  <a:cubicBezTo>
                    <a:pt x="1038" y="34"/>
                    <a:pt x="1038" y="34"/>
                    <a:pt x="1038" y="34"/>
                  </a:cubicBezTo>
                  <a:cubicBezTo>
                    <a:pt x="1019" y="31"/>
                    <a:pt x="997" y="36"/>
                    <a:pt x="1003" y="38"/>
                  </a:cubicBezTo>
                  <a:cubicBezTo>
                    <a:pt x="983" y="36"/>
                    <a:pt x="995" y="36"/>
                    <a:pt x="992" y="32"/>
                  </a:cubicBezTo>
                  <a:cubicBezTo>
                    <a:pt x="1003" y="30"/>
                    <a:pt x="1027" y="25"/>
                    <a:pt x="1034" y="30"/>
                  </a:cubicBezTo>
                  <a:cubicBezTo>
                    <a:pt x="1032" y="30"/>
                    <a:pt x="1028" y="29"/>
                    <a:pt x="1027" y="30"/>
                  </a:cubicBezTo>
                  <a:cubicBezTo>
                    <a:pt x="1078" y="33"/>
                    <a:pt x="1043" y="22"/>
                    <a:pt x="1069" y="20"/>
                  </a:cubicBezTo>
                  <a:cubicBezTo>
                    <a:pt x="1056" y="20"/>
                    <a:pt x="1046" y="17"/>
                    <a:pt x="1032" y="18"/>
                  </a:cubicBezTo>
                  <a:cubicBezTo>
                    <a:pt x="1025" y="19"/>
                    <a:pt x="998" y="21"/>
                    <a:pt x="985" y="24"/>
                  </a:cubicBezTo>
                  <a:cubicBezTo>
                    <a:pt x="1003" y="21"/>
                    <a:pt x="1013" y="24"/>
                    <a:pt x="1027" y="26"/>
                  </a:cubicBezTo>
                  <a:cubicBezTo>
                    <a:pt x="1015" y="25"/>
                    <a:pt x="1013" y="29"/>
                    <a:pt x="1003" y="27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993" y="28"/>
                    <a:pt x="993" y="28"/>
                    <a:pt x="993" y="28"/>
                  </a:cubicBezTo>
                  <a:cubicBezTo>
                    <a:pt x="991" y="24"/>
                    <a:pt x="956" y="27"/>
                    <a:pt x="976" y="22"/>
                  </a:cubicBezTo>
                  <a:cubicBezTo>
                    <a:pt x="958" y="23"/>
                    <a:pt x="970" y="26"/>
                    <a:pt x="953" y="27"/>
                  </a:cubicBezTo>
                  <a:cubicBezTo>
                    <a:pt x="986" y="28"/>
                    <a:pt x="986" y="28"/>
                    <a:pt x="986" y="28"/>
                  </a:cubicBezTo>
                  <a:cubicBezTo>
                    <a:pt x="986" y="33"/>
                    <a:pt x="986" y="33"/>
                    <a:pt x="986" y="33"/>
                  </a:cubicBezTo>
                  <a:cubicBezTo>
                    <a:pt x="974" y="35"/>
                    <a:pt x="971" y="32"/>
                    <a:pt x="957" y="33"/>
                  </a:cubicBezTo>
                  <a:cubicBezTo>
                    <a:pt x="959" y="37"/>
                    <a:pt x="959" y="37"/>
                    <a:pt x="959" y="37"/>
                  </a:cubicBezTo>
                  <a:cubicBezTo>
                    <a:pt x="935" y="33"/>
                    <a:pt x="935" y="33"/>
                    <a:pt x="935" y="33"/>
                  </a:cubicBezTo>
                  <a:cubicBezTo>
                    <a:pt x="938" y="36"/>
                    <a:pt x="920" y="35"/>
                    <a:pt x="915" y="36"/>
                  </a:cubicBezTo>
                  <a:cubicBezTo>
                    <a:pt x="902" y="34"/>
                    <a:pt x="911" y="27"/>
                    <a:pt x="889" y="31"/>
                  </a:cubicBezTo>
                  <a:cubicBezTo>
                    <a:pt x="890" y="31"/>
                    <a:pt x="890" y="31"/>
                    <a:pt x="890" y="31"/>
                  </a:cubicBezTo>
                  <a:cubicBezTo>
                    <a:pt x="878" y="33"/>
                    <a:pt x="870" y="34"/>
                    <a:pt x="852" y="33"/>
                  </a:cubicBezTo>
                  <a:cubicBezTo>
                    <a:pt x="853" y="32"/>
                    <a:pt x="858" y="31"/>
                    <a:pt x="861" y="31"/>
                  </a:cubicBezTo>
                  <a:cubicBezTo>
                    <a:pt x="835" y="28"/>
                    <a:pt x="795" y="36"/>
                    <a:pt x="784" y="29"/>
                  </a:cubicBezTo>
                  <a:cubicBezTo>
                    <a:pt x="786" y="25"/>
                    <a:pt x="796" y="27"/>
                    <a:pt x="797" y="23"/>
                  </a:cubicBezTo>
                  <a:cubicBezTo>
                    <a:pt x="835" y="28"/>
                    <a:pt x="824" y="16"/>
                    <a:pt x="870" y="19"/>
                  </a:cubicBezTo>
                  <a:cubicBezTo>
                    <a:pt x="872" y="29"/>
                    <a:pt x="908" y="14"/>
                    <a:pt x="917" y="23"/>
                  </a:cubicBezTo>
                  <a:cubicBezTo>
                    <a:pt x="899" y="22"/>
                    <a:pt x="875" y="28"/>
                    <a:pt x="878" y="29"/>
                  </a:cubicBezTo>
                  <a:cubicBezTo>
                    <a:pt x="895" y="28"/>
                    <a:pt x="918" y="28"/>
                    <a:pt x="929" y="29"/>
                  </a:cubicBezTo>
                  <a:cubicBezTo>
                    <a:pt x="919" y="26"/>
                    <a:pt x="922" y="21"/>
                    <a:pt x="930" y="17"/>
                  </a:cubicBezTo>
                  <a:cubicBezTo>
                    <a:pt x="903" y="20"/>
                    <a:pt x="855" y="14"/>
                    <a:pt x="817" y="13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789" y="23"/>
                    <a:pt x="825" y="13"/>
                    <a:pt x="800" y="13"/>
                  </a:cubicBezTo>
                  <a:cubicBezTo>
                    <a:pt x="788" y="17"/>
                    <a:pt x="788" y="17"/>
                    <a:pt x="788" y="17"/>
                  </a:cubicBezTo>
                  <a:cubicBezTo>
                    <a:pt x="787" y="16"/>
                    <a:pt x="787" y="16"/>
                    <a:pt x="787" y="16"/>
                  </a:cubicBezTo>
                  <a:cubicBezTo>
                    <a:pt x="768" y="22"/>
                    <a:pt x="768" y="22"/>
                    <a:pt x="768" y="22"/>
                  </a:cubicBezTo>
                  <a:cubicBezTo>
                    <a:pt x="781" y="21"/>
                    <a:pt x="775" y="17"/>
                    <a:pt x="790" y="20"/>
                  </a:cubicBezTo>
                  <a:cubicBezTo>
                    <a:pt x="803" y="21"/>
                    <a:pt x="789" y="24"/>
                    <a:pt x="786" y="27"/>
                  </a:cubicBezTo>
                  <a:cubicBezTo>
                    <a:pt x="777" y="25"/>
                    <a:pt x="745" y="27"/>
                    <a:pt x="765" y="23"/>
                  </a:cubicBezTo>
                  <a:cubicBezTo>
                    <a:pt x="730" y="28"/>
                    <a:pt x="730" y="28"/>
                    <a:pt x="730" y="28"/>
                  </a:cubicBezTo>
                  <a:cubicBezTo>
                    <a:pt x="730" y="26"/>
                    <a:pt x="738" y="25"/>
                    <a:pt x="742" y="24"/>
                  </a:cubicBezTo>
                  <a:cubicBezTo>
                    <a:pt x="717" y="25"/>
                    <a:pt x="717" y="25"/>
                    <a:pt x="717" y="25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698" y="27"/>
                    <a:pt x="670" y="27"/>
                    <a:pt x="654" y="31"/>
                  </a:cubicBezTo>
                  <a:cubicBezTo>
                    <a:pt x="688" y="35"/>
                    <a:pt x="638" y="36"/>
                    <a:pt x="641" y="39"/>
                  </a:cubicBezTo>
                  <a:cubicBezTo>
                    <a:pt x="629" y="38"/>
                    <a:pt x="625" y="28"/>
                    <a:pt x="651" y="24"/>
                  </a:cubicBezTo>
                  <a:cubicBezTo>
                    <a:pt x="658" y="28"/>
                    <a:pt x="676" y="23"/>
                    <a:pt x="689" y="23"/>
                  </a:cubicBezTo>
                  <a:cubicBezTo>
                    <a:pt x="672" y="21"/>
                    <a:pt x="667" y="24"/>
                    <a:pt x="653" y="24"/>
                  </a:cubicBezTo>
                  <a:cubicBezTo>
                    <a:pt x="663" y="22"/>
                    <a:pt x="636" y="21"/>
                    <a:pt x="636" y="19"/>
                  </a:cubicBezTo>
                  <a:cubicBezTo>
                    <a:pt x="638" y="17"/>
                    <a:pt x="643" y="12"/>
                    <a:pt x="660" y="14"/>
                  </a:cubicBezTo>
                  <a:cubicBezTo>
                    <a:pt x="686" y="15"/>
                    <a:pt x="663" y="19"/>
                    <a:pt x="671" y="19"/>
                  </a:cubicBezTo>
                  <a:cubicBezTo>
                    <a:pt x="677" y="24"/>
                    <a:pt x="706" y="18"/>
                    <a:pt x="722" y="19"/>
                  </a:cubicBezTo>
                  <a:cubicBezTo>
                    <a:pt x="723" y="20"/>
                    <a:pt x="718" y="20"/>
                    <a:pt x="716" y="21"/>
                  </a:cubicBezTo>
                  <a:cubicBezTo>
                    <a:pt x="729" y="20"/>
                    <a:pt x="757" y="20"/>
                    <a:pt x="759" y="17"/>
                  </a:cubicBezTo>
                  <a:cubicBezTo>
                    <a:pt x="726" y="19"/>
                    <a:pt x="726" y="19"/>
                    <a:pt x="726" y="19"/>
                  </a:cubicBezTo>
                  <a:cubicBezTo>
                    <a:pt x="718" y="18"/>
                    <a:pt x="736" y="16"/>
                    <a:pt x="726" y="14"/>
                  </a:cubicBezTo>
                  <a:cubicBezTo>
                    <a:pt x="718" y="15"/>
                    <a:pt x="709" y="15"/>
                    <a:pt x="699" y="14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1" y="10"/>
                    <a:pt x="649" y="11"/>
                    <a:pt x="626" y="12"/>
                  </a:cubicBezTo>
                  <a:cubicBezTo>
                    <a:pt x="621" y="21"/>
                    <a:pt x="609" y="26"/>
                    <a:pt x="599" y="34"/>
                  </a:cubicBezTo>
                  <a:cubicBezTo>
                    <a:pt x="564" y="35"/>
                    <a:pt x="528" y="34"/>
                    <a:pt x="491" y="33"/>
                  </a:cubicBezTo>
                  <a:cubicBezTo>
                    <a:pt x="492" y="34"/>
                    <a:pt x="492" y="36"/>
                    <a:pt x="490" y="38"/>
                  </a:cubicBezTo>
                  <a:cubicBezTo>
                    <a:pt x="479" y="35"/>
                    <a:pt x="460" y="37"/>
                    <a:pt x="461" y="33"/>
                  </a:cubicBezTo>
                  <a:cubicBezTo>
                    <a:pt x="450" y="37"/>
                    <a:pt x="418" y="40"/>
                    <a:pt x="424" y="44"/>
                  </a:cubicBezTo>
                  <a:cubicBezTo>
                    <a:pt x="423" y="45"/>
                    <a:pt x="421" y="45"/>
                    <a:pt x="420" y="45"/>
                  </a:cubicBezTo>
                  <a:cubicBezTo>
                    <a:pt x="406" y="40"/>
                    <a:pt x="386" y="37"/>
                    <a:pt x="350" y="36"/>
                  </a:cubicBezTo>
                  <a:cubicBezTo>
                    <a:pt x="343" y="36"/>
                    <a:pt x="342" y="38"/>
                    <a:pt x="344" y="42"/>
                  </a:cubicBezTo>
                  <a:cubicBezTo>
                    <a:pt x="336" y="41"/>
                    <a:pt x="329" y="40"/>
                    <a:pt x="322" y="40"/>
                  </a:cubicBezTo>
                  <a:cubicBezTo>
                    <a:pt x="327" y="38"/>
                    <a:pt x="331" y="36"/>
                    <a:pt x="342" y="35"/>
                  </a:cubicBezTo>
                  <a:cubicBezTo>
                    <a:pt x="285" y="34"/>
                    <a:pt x="285" y="34"/>
                    <a:pt x="285" y="34"/>
                  </a:cubicBezTo>
                  <a:cubicBezTo>
                    <a:pt x="290" y="32"/>
                    <a:pt x="290" y="32"/>
                    <a:pt x="290" y="32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80" y="34"/>
                    <a:pt x="299" y="35"/>
                    <a:pt x="295" y="39"/>
                  </a:cubicBezTo>
                  <a:cubicBezTo>
                    <a:pt x="270" y="42"/>
                    <a:pt x="255" y="38"/>
                    <a:pt x="234" y="43"/>
                  </a:cubicBezTo>
                  <a:cubicBezTo>
                    <a:pt x="234" y="36"/>
                    <a:pt x="227" y="34"/>
                    <a:pt x="234" y="30"/>
                  </a:cubicBezTo>
                  <a:cubicBezTo>
                    <a:pt x="236" y="30"/>
                    <a:pt x="236" y="30"/>
                    <a:pt x="237" y="30"/>
                  </a:cubicBezTo>
                  <a:cubicBezTo>
                    <a:pt x="245" y="26"/>
                    <a:pt x="262" y="22"/>
                    <a:pt x="275" y="21"/>
                  </a:cubicBezTo>
                  <a:cubicBezTo>
                    <a:pt x="228" y="18"/>
                    <a:pt x="240" y="21"/>
                    <a:pt x="199" y="19"/>
                  </a:cubicBezTo>
                  <a:cubicBezTo>
                    <a:pt x="196" y="15"/>
                    <a:pt x="237" y="14"/>
                    <a:pt x="227" y="11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59" y="14"/>
                    <a:pt x="259" y="15"/>
                    <a:pt x="255" y="16"/>
                  </a:cubicBezTo>
                  <a:cubicBezTo>
                    <a:pt x="282" y="12"/>
                    <a:pt x="291" y="16"/>
                    <a:pt x="311" y="11"/>
                  </a:cubicBezTo>
                  <a:cubicBezTo>
                    <a:pt x="324" y="13"/>
                    <a:pt x="292" y="15"/>
                    <a:pt x="306" y="16"/>
                  </a:cubicBezTo>
                  <a:cubicBezTo>
                    <a:pt x="294" y="16"/>
                    <a:pt x="282" y="21"/>
                    <a:pt x="277" y="25"/>
                  </a:cubicBezTo>
                  <a:cubicBezTo>
                    <a:pt x="307" y="26"/>
                    <a:pt x="294" y="19"/>
                    <a:pt x="320" y="17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50" y="20"/>
                    <a:pt x="335" y="19"/>
                    <a:pt x="334" y="18"/>
                  </a:cubicBezTo>
                  <a:cubicBezTo>
                    <a:pt x="349" y="16"/>
                    <a:pt x="354" y="19"/>
                    <a:pt x="365" y="19"/>
                  </a:cubicBezTo>
                  <a:cubicBezTo>
                    <a:pt x="361" y="18"/>
                    <a:pt x="354" y="17"/>
                    <a:pt x="356" y="16"/>
                  </a:cubicBezTo>
                  <a:cubicBezTo>
                    <a:pt x="374" y="19"/>
                    <a:pt x="391" y="17"/>
                    <a:pt x="408" y="23"/>
                  </a:cubicBezTo>
                  <a:cubicBezTo>
                    <a:pt x="398" y="20"/>
                    <a:pt x="419" y="15"/>
                    <a:pt x="426" y="14"/>
                  </a:cubicBezTo>
                  <a:cubicBezTo>
                    <a:pt x="392" y="8"/>
                    <a:pt x="392" y="8"/>
                    <a:pt x="392" y="8"/>
                  </a:cubicBezTo>
                  <a:cubicBezTo>
                    <a:pt x="349" y="10"/>
                    <a:pt x="323" y="7"/>
                    <a:pt x="276" y="10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06" y="0"/>
                    <a:pt x="218" y="20"/>
                    <a:pt x="156" y="20"/>
                  </a:cubicBezTo>
                  <a:cubicBezTo>
                    <a:pt x="155" y="19"/>
                    <a:pt x="155" y="18"/>
                    <a:pt x="154" y="18"/>
                  </a:cubicBezTo>
                  <a:cubicBezTo>
                    <a:pt x="153" y="18"/>
                    <a:pt x="152" y="17"/>
                    <a:pt x="150" y="17"/>
                  </a:cubicBezTo>
                  <a:cubicBezTo>
                    <a:pt x="145" y="17"/>
                    <a:pt x="140" y="17"/>
                    <a:pt x="134" y="18"/>
                  </a:cubicBezTo>
                  <a:cubicBezTo>
                    <a:pt x="123" y="20"/>
                    <a:pt x="114" y="23"/>
                    <a:pt x="115" y="20"/>
                  </a:cubicBezTo>
                  <a:cubicBezTo>
                    <a:pt x="119" y="19"/>
                    <a:pt x="122" y="18"/>
                    <a:pt x="125" y="17"/>
                  </a:cubicBezTo>
                  <a:cubicBezTo>
                    <a:pt x="127" y="17"/>
                    <a:pt x="130" y="17"/>
                    <a:pt x="131" y="16"/>
                  </a:cubicBezTo>
                  <a:cubicBezTo>
                    <a:pt x="135" y="15"/>
                    <a:pt x="137" y="15"/>
                    <a:pt x="137" y="14"/>
                  </a:cubicBezTo>
                  <a:cubicBezTo>
                    <a:pt x="138" y="13"/>
                    <a:pt x="135" y="13"/>
                    <a:pt x="130" y="12"/>
                  </a:cubicBezTo>
                  <a:cubicBezTo>
                    <a:pt x="128" y="13"/>
                    <a:pt x="125" y="13"/>
                    <a:pt x="123" y="14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113" y="18"/>
                    <a:pt x="109" y="20"/>
                    <a:pt x="105" y="22"/>
                  </a:cubicBezTo>
                  <a:cubicBezTo>
                    <a:pt x="103" y="23"/>
                    <a:pt x="100" y="24"/>
                    <a:pt x="98" y="25"/>
                  </a:cubicBezTo>
                  <a:cubicBezTo>
                    <a:pt x="96" y="27"/>
                    <a:pt x="93" y="28"/>
                    <a:pt x="90" y="29"/>
                  </a:cubicBezTo>
                  <a:cubicBezTo>
                    <a:pt x="89" y="30"/>
                    <a:pt x="87" y="31"/>
                    <a:pt x="86" y="32"/>
                  </a:cubicBezTo>
                  <a:cubicBezTo>
                    <a:pt x="84" y="32"/>
                    <a:pt x="83" y="33"/>
                    <a:pt x="81" y="34"/>
                  </a:cubicBezTo>
                  <a:cubicBezTo>
                    <a:pt x="78" y="36"/>
                    <a:pt x="75" y="38"/>
                    <a:pt x="71" y="40"/>
                  </a:cubicBezTo>
                  <a:cubicBezTo>
                    <a:pt x="75" y="35"/>
                    <a:pt x="71" y="37"/>
                    <a:pt x="69" y="37"/>
                  </a:cubicBezTo>
                  <a:cubicBezTo>
                    <a:pt x="68" y="37"/>
                    <a:pt x="67" y="37"/>
                    <a:pt x="69" y="35"/>
                  </a:cubicBezTo>
                  <a:cubicBezTo>
                    <a:pt x="70" y="33"/>
                    <a:pt x="74" y="30"/>
                    <a:pt x="81" y="26"/>
                  </a:cubicBezTo>
                  <a:cubicBezTo>
                    <a:pt x="60" y="37"/>
                    <a:pt x="46" y="51"/>
                    <a:pt x="36" y="65"/>
                  </a:cubicBezTo>
                  <a:cubicBezTo>
                    <a:pt x="31" y="71"/>
                    <a:pt x="28" y="78"/>
                    <a:pt x="25" y="84"/>
                  </a:cubicBezTo>
                  <a:cubicBezTo>
                    <a:pt x="23" y="90"/>
                    <a:pt x="21" y="97"/>
                    <a:pt x="20" y="103"/>
                  </a:cubicBezTo>
                  <a:cubicBezTo>
                    <a:pt x="15" y="122"/>
                    <a:pt x="14" y="133"/>
                    <a:pt x="13" y="140"/>
                  </a:cubicBezTo>
                  <a:cubicBezTo>
                    <a:pt x="12" y="147"/>
                    <a:pt x="11" y="150"/>
                    <a:pt x="10" y="153"/>
                  </a:cubicBezTo>
                  <a:cubicBezTo>
                    <a:pt x="8" y="156"/>
                    <a:pt x="6" y="160"/>
                    <a:pt x="7" y="183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16" y="251"/>
                    <a:pt x="16" y="221"/>
                    <a:pt x="19" y="224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5" y="203"/>
                    <a:pt x="12" y="183"/>
                    <a:pt x="15" y="180"/>
                  </a:cubicBezTo>
                  <a:cubicBezTo>
                    <a:pt x="15" y="203"/>
                    <a:pt x="19" y="198"/>
                    <a:pt x="21" y="207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67"/>
                    <a:pt x="22" y="157"/>
                    <a:pt x="22" y="148"/>
                  </a:cubicBezTo>
                  <a:cubicBezTo>
                    <a:pt x="22" y="135"/>
                    <a:pt x="24" y="124"/>
                    <a:pt x="25" y="113"/>
                  </a:cubicBezTo>
                  <a:cubicBezTo>
                    <a:pt x="23" y="120"/>
                    <a:pt x="22" y="126"/>
                    <a:pt x="22" y="131"/>
                  </a:cubicBezTo>
                  <a:cubicBezTo>
                    <a:pt x="22" y="134"/>
                    <a:pt x="22" y="137"/>
                    <a:pt x="21" y="139"/>
                  </a:cubicBezTo>
                  <a:cubicBezTo>
                    <a:pt x="21" y="142"/>
                    <a:pt x="21" y="145"/>
                    <a:pt x="20" y="148"/>
                  </a:cubicBezTo>
                  <a:cubicBezTo>
                    <a:pt x="18" y="140"/>
                    <a:pt x="18" y="125"/>
                    <a:pt x="23" y="107"/>
                  </a:cubicBezTo>
                  <a:cubicBezTo>
                    <a:pt x="28" y="89"/>
                    <a:pt x="38" y="70"/>
                    <a:pt x="53" y="54"/>
                  </a:cubicBezTo>
                  <a:cubicBezTo>
                    <a:pt x="55" y="54"/>
                    <a:pt x="65" y="46"/>
                    <a:pt x="61" y="50"/>
                  </a:cubicBezTo>
                  <a:cubicBezTo>
                    <a:pt x="61" y="51"/>
                    <a:pt x="55" y="56"/>
                    <a:pt x="53" y="59"/>
                  </a:cubicBezTo>
                  <a:cubicBezTo>
                    <a:pt x="55" y="59"/>
                    <a:pt x="52" y="63"/>
                    <a:pt x="52" y="64"/>
                  </a:cubicBezTo>
                  <a:cubicBezTo>
                    <a:pt x="52" y="65"/>
                    <a:pt x="53" y="64"/>
                    <a:pt x="56" y="62"/>
                  </a:cubicBezTo>
                  <a:cubicBezTo>
                    <a:pt x="58" y="60"/>
                    <a:pt x="63" y="56"/>
                    <a:pt x="70" y="50"/>
                  </a:cubicBezTo>
                  <a:cubicBezTo>
                    <a:pt x="68" y="53"/>
                    <a:pt x="66" y="57"/>
                    <a:pt x="63" y="61"/>
                  </a:cubicBezTo>
                  <a:cubicBezTo>
                    <a:pt x="61" y="65"/>
                    <a:pt x="59" y="69"/>
                    <a:pt x="57" y="73"/>
                  </a:cubicBezTo>
                  <a:cubicBezTo>
                    <a:pt x="53" y="81"/>
                    <a:pt x="51" y="87"/>
                    <a:pt x="52" y="87"/>
                  </a:cubicBezTo>
                  <a:cubicBezTo>
                    <a:pt x="47" y="95"/>
                    <a:pt x="42" y="106"/>
                    <a:pt x="39" y="117"/>
                  </a:cubicBezTo>
                  <a:cubicBezTo>
                    <a:pt x="37" y="123"/>
                    <a:pt x="35" y="128"/>
                    <a:pt x="35" y="133"/>
                  </a:cubicBezTo>
                  <a:cubicBezTo>
                    <a:pt x="34" y="136"/>
                    <a:pt x="34" y="138"/>
                    <a:pt x="33" y="141"/>
                  </a:cubicBezTo>
                  <a:cubicBezTo>
                    <a:pt x="33" y="143"/>
                    <a:pt x="33" y="145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48"/>
                    <a:pt x="31" y="151"/>
                    <a:pt x="31" y="153"/>
                  </a:cubicBezTo>
                  <a:cubicBezTo>
                    <a:pt x="32" y="155"/>
                    <a:pt x="32" y="157"/>
                    <a:pt x="32" y="159"/>
                  </a:cubicBezTo>
                  <a:cubicBezTo>
                    <a:pt x="32" y="163"/>
                    <a:pt x="32" y="168"/>
                    <a:pt x="32" y="172"/>
                  </a:cubicBezTo>
                  <a:cubicBezTo>
                    <a:pt x="33" y="180"/>
                    <a:pt x="33" y="187"/>
                    <a:pt x="31" y="188"/>
                  </a:cubicBezTo>
                  <a:cubicBezTo>
                    <a:pt x="32" y="196"/>
                    <a:pt x="33" y="216"/>
                    <a:pt x="35" y="195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1" y="224"/>
                    <a:pt x="29" y="257"/>
                    <a:pt x="23" y="223"/>
                  </a:cubicBezTo>
                  <a:cubicBezTo>
                    <a:pt x="24" y="224"/>
                    <a:pt x="24" y="237"/>
                    <a:pt x="26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5"/>
                    <a:pt x="24" y="254"/>
                    <a:pt x="24" y="253"/>
                  </a:cubicBezTo>
                  <a:cubicBezTo>
                    <a:pt x="24" y="249"/>
                    <a:pt x="24" y="247"/>
                    <a:pt x="25" y="246"/>
                  </a:cubicBezTo>
                  <a:cubicBezTo>
                    <a:pt x="20" y="234"/>
                    <a:pt x="19" y="252"/>
                    <a:pt x="18" y="271"/>
                  </a:cubicBezTo>
                  <a:cubicBezTo>
                    <a:pt x="22" y="275"/>
                    <a:pt x="22" y="275"/>
                    <a:pt x="22" y="275"/>
                  </a:cubicBezTo>
                  <a:cubicBezTo>
                    <a:pt x="20" y="291"/>
                    <a:pt x="17" y="301"/>
                    <a:pt x="18" y="323"/>
                  </a:cubicBezTo>
                  <a:cubicBezTo>
                    <a:pt x="33" y="374"/>
                    <a:pt x="33" y="374"/>
                    <a:pt x="33" y="374"/>
                  </a:cubicBezTo>
                  <a:cubicBezTo>
                    <a:pt x="33" y="379"/>
                    <a:pt x="34" y="384"/>
                    <a:pt x="34" y="389"/>
                  </a:cubicBezTo>
                  <a:cubicBezTo>
                    <a:pt x="32" y="396"/>
                    <a:pt x="33" y="418"/>
                    <a:pt x="29" y="409"/>
                  </a:cubicBezTo>
                  <a:cubicBezTo>
                    <a:pt x="27" y="411"/>
                    <a:pt x="26" y="404"/>
                    <a:pt x="27" y="394"/>
                  </a:cubicBezTo>
                  <a:cubicBezTo>
                    <a:pt x="27" y="393"/>
                    <a:pt x="28" y="395"/>
                    <a:pt x="28" y="394"/>
                  </a:cubicBezTo>
                  <a:cubicBezTo>
                    <a:pt x="26" y="391"/>
                    <a:pt x="23" y="390"/>
                    <a:pt x="20" y="401"/>
                  </a:cubicBezTo>
                  <a:cubicBezTo>
                    <a:pt x="21" y="389"/>
                    <a:pt x="21" y="388"/>
                    <a:pt x="19" y="379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18" y="373"/>
                    <a:pt x="12" y="345"/>
                    <a:pt x="9" y="346"/>
                  </a:cubicBezTo>
                  <a:cubicBezTo>
                    <a:pt x="14" y="351"/>
                    <a:pt x="9" y="363"/>
                    <a:pt x="8" y="373"/>
                  </a:cubicBezTo>
                  <a:cubicBezTo>
                    <a:pt x="7" y="365"/>
                    <a:pt x="5" y="349"/>
                    <a:pt x="4" y="362"/>
                  </a:cubicBezTo>
                  <a:cubicBezTo>
                    <a:pt x="6" y="366"/>
                    <a:pt x="9" y="399"/>
                    <a:pt x="11" y="376"/>
                  </a:cubicBezTo>
                  <a:cubicBezTo>
                    <a:pt x="12" y="386"/>
                    <a:pt x="14" y="399"/>
                    <a:pt x="13" y="410"/>
                  </a:cubicBezTo>
                  <a:cubicBezTo>
                    <a:pt x="11" y="397"/>
                    <a:pt x="9" y="406"/>
                    <a:pt x="6" y="402"/>
                  </a:cubicBezTo>
                  <a:cubicBezTo>
                    <a:pt x="9" y="414"/>
                    <a:pt x="12" y="414"/>
                    <a:pt x="14" y="416"/>
                  </a:cubicBezTo>
                  <a:cubicBezTo>
                    <a:pt x="10" y="450"/>
                    <a:pt x="1" y="463"/>
                    <a:pt x="4" y="502"/>
                  </a:cubicBezTo>
                  <a:cubicBezTo>
                    <a:pt x="5" y="507"/>
                    <a:pt x="3" y="478"/>
                    <a:pt x="6" y="482"/>
                  </a:cubicBezTo>
                  <a:cubicBezTo>
                    <a:pt x="12" y="510"/>
                    <a:pt x="0" y="518"/>
                    <a:pt x="2" y="542"/>
                  </a:cubicBezTo>
                  <a:cubicBezTo>
                    <a:pt x="8" y="536"/>
                    <a:pt x="8" y="536"/>
                    <a:pt x="8" y="536"/>
                  </a:cubicBezTo>
                  <a:cubicBezTo>
                    <a:pt x="9" y="543"/>
                    <a:pt x="10" y="561"/>
                    <a:pt x="10" y="570"/>
                  </a:cubicBezTo>
                  <a:cubicBezTo>
                    <a:pt x="8" y="573"/>
                    <a:pt x="5" y="599"/>
                    <a:pt x="3" y="579"/>
                  </a:cubicBezTo>
                  <a:cubicBezTo>
                    <a:pt x="0" y="621"/>
                    <a:pt x="14" y="616"/>
                    <a:pt x="13" y="664"/>
                  </a:cubicBezTo>
                  <a:cubicBezTo>
                    <a:pt x="14" y="642"/>
                    <a:pt x="14" y="639"/>
                    <a:pt x="14" y="622"/>
                  </a:cubicBezTo>
                  <a:cubicBezTo>
                    <a:pt x="17" y="640"/>
                    <a:pt x="16" y="625"/>
                    <a:pt x="20" y="627"/>
                  </a:cubicBezTo>
                  <a:cubicBezTo>
                    <a:pt x="16" y="638"/>
                    <a:pt x="19" y="674"/>
                    <a:pt x="15" y="649"/>
                  </a:cubicBezTo>
                  <a:cubicBezTo>
                    <a:pt x="15" y="664"/>
                    <a:pt x="14" y="694"/>
                    <a:pt x="17" y="700"/>
                  </a:cubicBezTo>
                  <a:cubicBezTo>
                    <a:pt x="18" y="688"/>
                    <a:pt x="18" y="688"/>
                    <a:pt x="18" y="688"/>
                  </a:cubicBezTo>
                  <a:cubicBezTo>
                    <a:pt x="18" y="709"/>
                    <a:pt x="22" y="730"/>
                    <a:pt x="25" y="739"/>
                  </a:cubicBezTo>
                  <a:cubicBezTo>
                    <a:pt x="25" y="712"/>
                    <a:pt x="18" y="713"/>
                    <a:pt x="19" y="679"/>
                  </a:cubicBezTo>
                  <a:cubicBezTo>
                    <a:pt x="23" y="643"/>
                    <a:pt x="23" y="688"/>
                    <a:pt x="28" y="664"/>
                  </a:cubicBezTo>
                  <a:cubicBezTo>
                    <a:pt x="24" y="638"/>
                    <a:pt x="24" y="638"/>
                    <a:pt x="24" y="63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18" y="646"/>
                    <a:pt x="24" y="610"/>
                    <a:pt x="17" y="613"/>
                  </a:cubicBezTo>
                  <a:cubicBezTo>
                    <a:pt x="23" y="587"/>
                    <a:pt x="19" y="579"/>
                    <a:pt x="24" y="550"/>
                  </a:cubicBezTo>
                  <a:cubicBezTo>
                    <a:pt x="22" y="543"/>
                    <a:pt x="22" y="554"/>
                    <a:pt x="21" y="562"/>
                  </a:cubicBezTo>
                  <a:cubicBezTo>
                    <a:pt x="22" y="547"/>
                    <a:pt x="15" y="547"/>
                    <a:pt x="19" y="527"/>
                  </a:cubicBezTo>
                  <a:cubicBezTo>
                    <a:pt x="20" y="517"/>
                    <a:pt x="15" y="524"/>
                    <a:pt x="15" y="542"/>
                  </a:cubicBezTo>
                  <a:cubicBezTo>
                    <a:pt x="15" y="527"/>
                    <a:pt x="14" y="513"/>
                    <a:pt x="15" y="496"/>
                  </a:cubicBezTo>
                  <a:cubicBezTo>
                    <a:pt x="11" y="513"/>
                    <a:pt x="11" y="513"/>
                    <a:pt x="11" y="513"/>
                  </a:cubicBezTo>
                  <a:cubicBezTo>
                    <a:pt x="10" y="496"/>
                    <a:pt x="10" y="496"/>
                    <a:pt x="10" y="496"/>
                  </a:cubicBezTo>
                  <a:cubicBezTo>
                    <a:pt x="8" y="510"/>
                    <a:pt x="8" y="510"/>
                    <a:pt x="8" y="510"/>
                  </a:cubicBezTo>
                  <a:cubicBezTo>
                    <a:pt x="7" y="477"/>
                    <a:pt x="8" y="440"/>
                    <a:pt x="14" y="422"/>
                  </a:cubicBezTo>
                  <a:cubicBezTo>
                    <a:pt x="18" y="451"/>
                    <a:pt x="16" y="498"/>
                    <a:pt x="23" y="515"/>
                  </a:cubicBezTo>
                  <a:cubicBezTo>
                    <a:pt x="25" y="508"/>
                    <a:pt x="18" y="492"/>
                    <a:pt x="24" y="483"/>
                  </a:cubicBezTo>
                  <a:cubicBezTo>
                    <a:pt x="20" y="475"/>
                    <a:pt x="20" y="475"/>
                    <a:pt x="20" y="475"/>
                  </a:cubicBezTo>
                  <a:cubicBezTo>
                    <a:pt x="19" y="465"/>
                    <a:pt x="18" y="442"/>
                    <a:pt x="21" y="440"/>
                  </a:cubicBezTo>
                  <a:cubicBezTo>
                    <a:pt x="24" y="467"/>
                    <a:pt x="28" y="474"/>
                    <a:pt x="31" y="488"/>
                  </a:cubicBezTo>
                  <a:cubicBezTo>
                    <a:pt x="32" y="488"/>
                    <a:pt x="32" y="491"/>
                    <a:pt x="32" y="495"/>
                  </a:cubicBezTo>
                  <a:cubicBezTo>
                    <a:pt x="32" y="495"/>
                    <a:pt x="32" y="495"/>
                    <a:pt x="33" y="495"/>
                  </a:cubicBezTo>
                  <a:cubicBezTo>
                    <a:pt x="32" y="495"/>
                    <a:pt x="32" y="495"/>
                    <a:pt x="32" y="495"/>
                  </a:cubicBezTo>
                  <a:cubicBezTo>
                    <a:pt x="33" y="503"/>
                    <a:pt x="32" y="516"/>
                    <a:pt x="33" y="524"/>
                  </a:cubicBezTo>
                  <a:cubicBezTo>
                    <a:pt x="32" y="534"/>
                    <a:pt x="30" y="527"/>
                    <a:pt x="29" y="526"/>
                  </a:cubicBezTo>
                  <a:cubicBezTo>
                    <a:pt x="25" y="559"/>
                    <a:pt x="37" y="582"/>
                    <a:pt x="34" y="617"/>
                  </a:cubicBezTo>
                  <a:cubicBezTo>
                    <a:pt x="30" y="617"/>
                    <a:pt x="30" y="645"/>
                    <a:pt x="28" y="636"/>
                  </a:cubicBezTo>
                  <a:cubicBezTo>
                    <a:pt x="27" y="657"/>
                    <a:pt x="31" y="668"/>
                    <a:pt x="34" y="681"/>
                  </a:cubicBezTo>
                  <a:cubicBezTo>
                    <a:pt x="30" y="684"/>
                    <a:pt x="33" y="712"/>
                    <a:pt x="29" y="702"/>
                  </a:cubicBezTo>
                  <a:cubicBezTo>
                    <a:pt x="34" y="721"/>
                    <a:pt x="34" y="721"/>
                    <a:pt x="34" y="721"/>
                  </a:cubicBezTo>
                  <a:cubicBezTo>
                    <a:pt x="33" y="727"/>
                    <a:pt x="34" y="737"/>
                    <a:pt x="34" y="746"/>
                  </a:cubicBezTo>
                  <a:cubicBezTo>
                    <a:pt x="34" y="747"/>
                    <a:pt x="34" y="748"/>
                    <a:pt x="34" y="749"/>
                  </a:cubicBezTo>
                  <a:cubicBezTo>
                    <a:pt x="34" y="751"/>
                    <a:pt x="34" y="752"/>
                    <a:pt x="34" y="754"/>
                  </a:cubicBezTo>
                  <a:cubicBezTo>
                    <a:pt x="34" y="756"/>
                    <a:pt x="34" y="759"/>
                    <a:pt x="34" y="761"/>
                  </a:cubicBezTo>
                  <a:cubicBezTo>
                    <a:pt x="34" y="766"/>
                    <a:pt x="34" y="770"/>
                    <a:pt x="34" y="771"/>
                  </a:cubicBezTo>
                  <a:cubicBezTo>
                    <a:pt x="36" y="781"/>
                    <a:pt x="38" y="782"/>
                    <a:pt x="40" y="784"/>
                  </a:cubicBezTo>
                  <a:cubicBezTo>
                    <a:pt x="41" y="785"/>
                    <a:pt x="41" y="786"/>
                    <a:pt x="43" y="789"/>
                  </a:cubicBezTo>
                  <a:cubicBezTo>
                    <a:pt x="43" y="790"/>
                    <a:pt x="44" y="792"/>
                    <a:pt x="45" y="794"/>
                  </a:cubicBezTo>
                  <a:cubicBezTo>
                    <a:pt x="45" y="796"/>
                    <a:pt x="46" y="799"/>
                    <a:pt x="48" y="802"/>
                  </a:cubicBezTo>
                  <a:cubicBezTo>
                    <a:pt x="47" y="801"/>
                    <a:pt x="47" y="803"/>
                    <a:pt x="45" y="798"/>
                  </a:cubicBezTo>
                  <a:cubicBezTo>
                    <a:pt x="46" y="801"/>
                    <a:pt x="47" y="805"/>
                    <a:pt x="49" y="809"/>
                  </a:cubicBezTo>
                  <a:cubicBezTo>
                    <a:pt x="51" y="811"/>
                    <a:pt x="52" y="813"/>
                    <a:pt x="53" y="816"/>
                  </a:cubicBezTo>
                  <a:cubicBezTo>
                    <a:pt x="55" y="818"/>
                    <a:pt x="56" y="820"/>
                    <a:pt x="58" y="822"/>
                  </a:cubicBezTo>
                  <a:cubicBezTo>
                    <a:pt x="60" y="824"/>
                    <a:pt x="61" y="826"/>
                    <a:pt x="63" y="828"/>
                  </a:cubicBezTo>
                  <a:cubicBezTo>
                    <a:pt x="65" y="830"/>
                    <a:pt x="67" y="832"/>
                    <a:pt x="69" y="833"/>
                  </a:cubicBezTo>
                  <a:cubicBezTo>
                    <a:pt x="73" y="836"/>
                    <a:pt x="76" y="839"/>
                    <a:pt x="79" y="841"/>
                  </a:cubicBezTo>
                  <a:cubicBezTo>
                    <a:pt x="72" y="834"/>
                    <a:pt x="72" y="833"/>
                    <a:pt x="70" y="832"/>
                  </a:cubicBezTo>
                  <a:cubicBezTo>
                    <a:pt x="70" y="831"/>
                    <a:pt x="69" y="830"/>
                    <a:pt x="68" y="829"/>
                  </a:cubicBezTo>
                  <a:cubicBezTo>
                    <a:pt x="67" y="827"/>
                    <a:pt x="64" y="825"/>
                    <a:pt x="61" y="820"/>
                  </a:cubicBezTo>
                  <a:cubicBezTo>
                    <a:pt x="62" y="820"/>
                    <a:pt x="67" y="824"/>
                    <a:pt x="74" y="830"/>
                  </a:cubicBezTo>
                  <a:cubicBezTo>
                    <a:pt x="81" y="836"/>
                    <a:pt x="91" y="843"/>
                    <a:pt x="102" y="850"/>
                  </a:cubicBezTo>
                  <a:cubicBezTo>
                    <a:pt x="98" y="849"/>
                    <a:pt x="95" y="848"/>
                    <a:pt x="93" y="847"/>
                  </a:cubicBezTo>
                  <a:cubicBezTo>
                    <a:pt x="92" y="847"/>
                    <a:pt x="91" y="847"/>
                    <a:pt x="91" y="847"/>
                  </a:cubicBezTo>
                  <a:cubicBezTo>
                    <a:pt x="91" y="848"/>
                    <a:pt x="94" y="851"/>
                    <a:pt x="98" y="854"/>
                  </a:cubicBezTo>
                  <a:cubicBezTo>
                    <a:pt x="106" y="859"/>
                    <a:pt x="117" y="863"/>
                    <a:pt x="109" y="862"/>
                  </a:cubicBezTo>
                  <a:cubicBezTo>
                    <a:pt x="122" y="867"/>
                    <a:pt x="135" y="869"/>
                    <a:pt x="147" y="869"/>
                  </a:cubicBezTo>
                  <a:cubicBezTo>
                    <a:pt x="149" y="869"/>
                    <a:pt x="150" y="869"/>
                    <a:pt x="152" y="869"/>
                  </a:cubicBezTo>
                  <a:cubicBezTo>
                    <a:pt x="153" y="869"/>
                    <a:pt x="154" y="868"/>
                    <a:pt x="155" y="868"/>
                  </a:cubicBezTo>
                  <a:cubicBezTo>
                    <a:pt x="157" y="868"/>
                    <a:pt x="159" y="868"/>
                    <a:pt x="161" y="868"/>
                  </a:cubicBezTo>
                  <a:cubicBezTo>
                    <a:pt x="165" y="867"/>
                    <a:pt x="168" y="867"/>
                    <a:pt x="172" y="866"/>
                  </a:cubicBezTo>
                  <a:cubicBezTo>
                    <a:pt x="187" y="864"/>
                    <a:pt x="201" y="861"/>
                    <a:pt x="218" y="858"/>
                  </a:cubicBezTo>
                  <a:cubicBezTo>
                    <a:pt x="258" y="858"/>
                    <a:pt x="307" y="860"/>
                    <a:pt x="338" y="855"/>
                  </a:cubicBezTo>
                  <a:cubicBezTo>
                    <a:pt x="334" y="855"/>
                    <a:pt x="334" y="855"/>
                    <a:pt x="334" y="855"/>
                  </a:cubicBezTo>
                  <a:cubicBezTo>
                    <a:pt x="352" y="852"/>
                    <a:pt x="352" y="852"/>
                    <a:pt x="352" y="852"/>
                  </a:cubicBezTo>
                  <a:cubicBezTo>
                    <a:pt x="363" y="852"/>
                    <a:pt x="352" y="858"/>
                    <a:pt x="369" y="856"/>
                  </a:cubicBezTo>
                  <a:cubicBezTo>
                    <a:pt x="363" y="861"/>
                    <a:pt x="340" y="857"/>
                    <a:pt x="323" y="861"/>
                  </a:cubicBezTo>
                  <a:cubicBezTo>
                    <a:pt x="352" y="865"/>
                    <a:pt x="296" y="865"/>
                    <a:pt x="315" y="869"/>
                  </a:cubicBezTo>
                  <a:cubicBezTo>
                    <a:pt x="327" y="859"/>
                    <a:pt x="377" y="868"/>
                    <a:pt x="403" y="862"/>
                  </a:cubicBezTo>
                  <a:cubicBezTo>
                    <a:pt x="427" y="863"/>
                    <a:pt x="391" y="867"/>
                    <a:pt x="404" y="867"/>
                  </a:cubicBezTo>
                  <a:cubicBezTo>
                    <a:pt x="411" y="864"/>
                    <a:pt x="411" y="864"/>
                    <a:pt x="411" y="864"/>
                  </a:cubicBezTo>
                  <a:cubicBezTo>
                    <a:pt x="421" y="865"/>
                    <a:pt x="424" y="866"/>
                    <a:pt x="424" y="868"/>
                  </a:cubicBezTo>
                  <a:cubicBezTo>
                    <a:pt x="450" y="870"/>
                    <a:pt x="480" y="868"/>
                    <a:pt x="502" y="864"/>
                  </a:cubicBezTo>
                  <a:cubicBezTo>
                    <a:pt x="474" y="866"/>
                    <a:pt x="512" y="859"/>
                    <a:pt x="484" y="859"/>
                  </a:cubicBezTo>
                  <a:cubicBezTo>
                    <a:pt x="492" y="857"/>
                    <a:pt x="510" y="857"/>
                    <a:pt x="528" y="856"/>
                  </a:cubicBezTo>
                  <a:cubicBezTo>
                    <a:pt x="511" y="858"/>
                    <a:pt x="550" y="863"/>
                    <a:pt x="513" y="862"/>
                  </a:cubicBezTo>
                  <a:cubicBezTo>
                    <a:pt x="518" y="867"/>
                    <a:pt x="531" y="861"/>
                    <a:pt x="547" y="862"/>
                  </a:cubicBezTo>
                  <a:cubicBezTo>
                    <a:pt x="539" y="863"/>
                    <a:pt x="520" y="866"/>
                    <a:pt x="522" y="867"/>
                  </a:cubicBezTo>
                  <a:cubicBezTo>
                    <a:pt x="547" y="860"/>
                    <a:pt x="601" y="871"/>
                    <a:pt x="611" y="866"/>
                  </a:cubicBezTo>
                  <a:cubicBezTo>
                    <a:pt x="629" y="862"/>
                    <a:pt x="656" y="858"/>
                    <a:pt x="678" y="854"/>
                  </a:cubicBezTo>
                  <a:cubicBezTo>
                    <a:pt x="700" y="858"/>
                    <a:pt x="724" y="855"/>
                    <a:pt x="749" y="857"/>
                  </a:cubicBezTo>
                  <a:cubicBezTo>
                    <a:pt x="744" y="859"/>
                    <a:pt x="744" y="859"/>
                    <a:pt x="744" y="859"/>
                  </a:cubicBezTo>
                  <a:cubicBezTo>
                    <a:pt x="758" y="860"/>
                    <a:pt x="780" y="858"/>
                    <a:pt x="800" y="858"/>
                  </a:cubicBezTo>
                  <a:cubicBezTo>
                    <a:pt x="805" y="862"/>
                    <a:pt x="805" y="862"/>
                    <a:pt x="805" y="862"/>
                  </a:cubicBezTo>
                  <a:cubicBezTo>
                    <a:pt x="819" y="861"/>
                    <a:pt x="845" y="860"/>
                    <a:pt x="867" y="861"/>
                  </a:cubicBezTo>
                  <a:cubicBezTo>
                    <a:pt x="867" y="858"/>
                    <a:pt x="847" y="859"/>
                    <a:pt x="857" y="856"/>
                  </a:cubicBezTo>
                  <a:cubicBezTo>
                    <a:pt x="846" y="856"/>
                    <a:pt x="837" y="857"/>
                    <a:pt x="841" y="859"/>
                  </a:cubicBezTo>
                  <a:cubicBezTo>
                    <a:pt x="830" y="859"/>
                    <a:pt x="829" y="856"/>
                    <a:pt x="821" y="854"/>
                  </a:cubicBezTo>
                  <a:cubicBezTo>
                    <a:pt x="862" y="851"/>
                    <a:pt x="862" y="851"/>
                    <a:pt x="862" y="851"/>
                  </a:cubicBezTo>
                  <a:cubicBezTo>
                    <a:pt x="865" y="852"/>
                    <a:pt x="867" y="852"/>
                    <a:pt x="867" y="852"/>
                  </a:cubicBezTo>
                  <a:cubicBezTo>
                    <a:pt x="870" y="848"/>
                    <a:pt x="870" y="848"/>
                    <a:pt x="870" y="848"/>
                  </a:cubicBezTo>
                  <a:cubicBezTo>
                    <a:pt x="881" y="848"/>
                    <a:pt x="884" y="849"/>
                    <a:pt x="882" y="851"/>
                  </a:cubicBezTo>
                  <a:cubicBezTo>
                    <a:pt x="905" y="850"/>
                    <a:pt x="913" y="844"/>
                    <a:pt x="938" y="845"/>
                  </a:cubicBezTo>
                  <a:cubicBezTo>
                    <a:pt x="927" y="849"/>
                    <a:pt x="920" y="851"/>
                    <a:pt x="903" y="851"/>
                  </a:cubicBezTo>
                  <a:cubicBezTo>
                    <a:pt x="931" y="851"/>
                    <a:pt x="931" y="851"/>
                    <a:pt x="931" y="851"/>
                  </a:cubicBezTo>
                  <a:cubicBezTo>
                    <a:pt x="918" y="855"/>
                    <a:pt x="870" y="854"/>
                    <a:pt x="878" y="860"/>
                  </a:cubicBezTo>
                  <a:cubicBezTo>
                    <a:pt x="909" y="857"/>
                    <a:pt x="954" y="854"/>
                    <a:pt x="981" y="849"/>
                  </a:cubicBezTo>
                  <a:cubicBezTo>
                    <a:pt x="995" y="854"/>
                    <a:pt x="1016" y="848"/>
                    <a:pt x="1040" y="850"/>
                  </a:cubicBezTo>
                  <a:cubicBezTo>
                    <a:pt x="1043" y="851"/>
                    <a:pt x="1050" y="852"/>
                    <a:pt x="1046" y="854"/>
                  </a:cubicBezTo>
                  <a:cubicBezTo>
                    <a:pt x="1039" y="854"/>
                    <a:pt x="1039" y="854"/>
                    <a:pt x="1039" y="854"/>
                  </a:cubicBezTo>
                  <a:cubicBezTo>
                    <a:pt x="1071" y="855"/>
                    <a:pt x="1106" y="852"/>
                    <a:pt x="1134" y="849"/>
                  </a:cubicBezTo>
                  <a:cubicBezTo>
                    <a:pt x="1148" y="853"/>
                    <a:pt x="1148" y="853"/>
                    <a:pt x="1148" y="853"/>
                  </a:cubicBezTo>
                  <a:cubicBezTo>
                    <a:pt x="1195" y="855"/>
                    <a:pt x="1139" y="846"/>
                    <a:pt x="1188" y="845"/>
                  </a:cubicBezTo>
                  <a:cubicBezTo>
                    <a:pt x="1199" y="850"/>
                    <a:pt x="1247" y="847"/>
                    <a:pt x="1249" y="851"/>
                  </a:cubicBezTo>
                  <a:cubicBezTo>
                    <a:pt x="1259" y="850"/>
                    <a:pt x="1263" y="851"/>
                    <a:pt x="1264" y="848"/>
                  </a:cubicBezTo>
                  <a:cubicBezTo>
                    <a:pt x="1256" y="847"/>
                    <a:pt x="1237" y="848"/>
                    <a:pt x="1248" y="845"/>
                  </a:cubicBezTo>
                  <a:cubicBezTo>
                    <a:pt x="1264" y="844"/>
                    <a:pt x="1272" y="846"/>
                    <a:pt x="1285" y="846"/>
                  </a:cubicBezTo>
                  <a:cubicBezTo>
                    <a:pt x="1285" y="847"/>
                    <a:pt x="1275" y="849"/>
                    <a:pt x="1280" y="848"/>
                  </a:cubicBezTo>
                  <a:cubicBezTo>
                    <a:pt x="1284" y="848"/>
                    <a:pt x="1289" y="848"/>
                    <a:pt x="1294" y="848"/>
                  </a:cubicBezTo>
                  <a:cubicBezTo>
                    <a:pt x="1296" y="848"/>
                    <a:pt x="1299" y="847"/>
                    <a:pt x="1302" y="847"/>
                  </a:cubicBezTo>
                  <a:cubicBezTo>
                    <a:pt x="1303" y="847"/>
                    <a:pt x="1305" y="847"/>
                    <a:pt x="1306" y="847"/>
                  </a:cubicBezTo>
                  <a:cubicBezTo>
                    <a:pt x="1308" y="847"/>
                    <a:pt x="1309" y="846"/>
                    <a:pt x="1311" y="846"/>
                  </a:cubicBezTo>
                  <a:cubicBezTo>
                    <a:pt x="1323" y="844"/>
                    <a:pt x="1336" y="839"/>
                    <a:pt x="1347" y="831"/>
                  </a:cubicBezTo>
                  <a:cubicBezTo>
                    <a:pt x="1358" y="824"/>
                    <a:pt x="1367" y="814"/>
                    <a:pt x="1372" y="804"/>
                  </a:cubicBezTo>
                  <a:cubicBezTo>
                    <a:pt x="1378" y="794"/>
                    <a:pt x="1381" y="783"/>
                    <a:pt x="1382" y="775"/>
                  </a:cubicBezTo>
                  <a:cubicBezTo>
                    <a:pt x="1380" y="781"/>
                    <a:pt x="1380" y="785"/>
                    <a:pt x="1378" y="788"/>
                  </a:cubicBezTo>
                  <a:cubicBezTo>
                    <a:pt x="1377" y="792"/>
                    <a:pt x="1376" y="797"/>
                    <a:pt x="1370" y="803"/>
                  </a:cubicBezTo>
                  <a:cubicBezTo>
                    <a:pt x="1369" y="802"/>
                    <a:pt x="1370" y="800"/>
                    <a:pt x="1371" y="798"/>
                  </a:cubicBezTo>
                  <a:cubicBezTo>
                    <a:pt x="1373" y="795"/>
                    <a:pt x="1374" y="793"/>
                    <a:pt x="1374" y="791"/>
                  </a:cubicBezTo>
                  <a:cubicBezTo>
                    <a:pt x="1373" y="791"/>
                    <a:pt x="1372" y="792"/>
                    <a:pt x="1371" y="793"/>
                  </a:cubicBezTo>
                  <a:cubicBezTo>
                    <a:pt x="1370" y="795"/>
                    <a:pt x="1370" y="798"/>
                    <a:pt x="1368" y="800"/>
                  </a:cubicBezTo>
                  <a:cubicBezTo>
                    <a:pt x="1365" y="805"/>
                    <a:pt x="1361" y="812"/>
                    <a:pt x="1353" y="817"/>
                  </a:cubicBezTo>
                  <a:cubicBezTo>
                    <a:pt x="1353" y="817"/>
                    <a:pt x="1354" y="815"/>
                    <a:pt x="1356" y="813"/>
                  </a:cubicBezTo>
                  <a:cubicBezTo>
                    <a:pt x="1358" y="811"/>
                    <a:pt x="1359" y="808"/>
                    <a:pt x="1361" y="805"/>
                  </a:cubicBezTo>
                  <a:cubicBezTo>
                    <a:pt x="1363" y="802"/>
                    <a:pt x="1365" y="799"/>
                    <a:pt x="1366" y="797"/>
                  </a:cubicBezTo>
                  <a:cubicBezTo>
                    <a:pt x="1367" y="794"/>
                    <a:pt x="1367" y="793"/>
                    <a:pt x="1367" y="793"/>
                  </a:cubicBezTo>
                  <a:cubicBezTo>
                    <a:pt x="1367" y="793"/>
                    <a:pt x="1367" y="793"/>
                    <a:pt x="1367" y="793"/>
                  </a:cubicBezTo>
                  <a:cubicBezTo>
                    <a:pt x="1375" y="780"/>
                    <a:pt x="1380" y="765"/>
                    <a:pt x="1380" y="749"/>
                  </a:cubicBezTo>
                  <a:cubicBezTo>
                    <a:pt x="1380" y="349"/>
                    <a:pt x="1380" y="349"/>
                    <a:pt x="1380" y="349"/>
                  </a:cubicBezTo>
                  <a:cubicBezTo>
                    <a:pt x="1384" y="370"/>
                    <a:pt x="1379" y="391"/>
                    <a:pt x="1383" y="412"/>
                  </a:cubicBezTo>
                  <a:cubicBezTo>
                    <a:pt x="1383" y="411"/>
                    <a:pt x="1382" y="409"/>
                    <a:pt x="1382" y="413"/>
                  </a:cubicBezTo>
                  <a:cubicBezTo>
                    <a:pt x="1381" y="440"/>
                    <a:pt x="1389" y="451"/>
                    <a:pt x="1385" y="472"/>
                  </a:cubicBezTo>
                  <a:cubicBezTo>
                    <a:pt x="1383" y="470"/>
                    <a:pt x="1383" y="470"/>
                    <a:pt x="1383" y="470"/>
                  </a:cubicBezTo>
                  <a:cubicBezTo>
                    <a:pt x="1383" y="472"/>
                    <a:pt x="1385" y="484"/>
                    <a:pt x="1388" y="482"/>
                  </a:cubicBezTo>
                  <a:cubicBezTo>
                    <a:pt x="1387" y="464"/>
                    <a:pt x="1386" y="460"/>
                    <a:pt x="1387" y="444"/>
                  </a:cubicBezTo>
                  <a:cubicBezTo>
                    <a:pt x="1389" y="451"/>
                    <a:pt x="1391" y="465"/>
                    <a:pt x="1391" y="476"/>
                  </a:cubicBezTo>
                  <a:cubicBezTo>
                    <a:pt x="1395" y="477"/>
                    <a:pt x="1395" y="477"/>
                    <a:pt x="1395" y="477"/>
                  </a:cubicBezTo>
                  <a:cubicBezTo>
                    <a:pt x="1399" y="491"/>
                    <a:pt x="1393" y="505"/>
                    <a:pt x="1397" y="518"/>
                  </a:cubicBezTo>
                  <a:cubicBezTo>
                    <a:pt x="1400" y="502"/>
                    <a:pt x="1400" y="502"/>
                    <a:pt x="1400" y="502"/>
                  </a:cubicBezTo>
                  <a:cubicBezTo>
                    <a:pt x="1400" y="503"/>
                    <a:pt x="1400" y="504"/>
                    <a:pt x="1401" y="505"/>
                  </a:cubicBezTo>
                  <a:cubicBezTo>
                    <a:pt x="1400" y="498"/>
                    <a:pt x="1400" y="491"/>
                    <a:pt x="1399" y="490"/>
                  </a:cubicBezTo>
                  <a:cubicBezTo>
                    <a:pt x="1396" y="466"/>
                    <a:pt x="1402" y="453"/>
                    <a:pt x="1405" y="449"/>
                  </a:cubicBezTo>
                  <a:cubicBezTo>
                    <a:pt x="1406" y="438"/>
                    <a:pt x="1410" y="453"/>
                    <a:pt x="1413" y="452"/>
                  </a:cubicBezTo>
                  <a:cubicBezTo>
                    <a:pt x="1412" y="434"/>
                    <a:pt x="1407" y="435"/>
                    <a:pt x="1406" y="417"/>
                  </a:cubicBezTo>
                  <a:cubicBezTo>
                    <a:pt x="1407" y="412"/>
                    <a:pt x="1407" y="414"/>
                    <a:pt x="1408" y="416"/>
                  </a:cubicBezTo>
                  <a:cubicBezTo>
                    <a:pt x="1406" y="404"/>
                    <a:pt x="1406" y="404"/>
                    <a:pt x="1406" y="404"/>
                  </a:cubicBezTo>
                  <a:cubicBezTo>
                    <a:pt x="1407" y="403"/>
                    <a:pt x="1408" y="372"/>
                    <a:pt x="1411" y="390"/>
                  </a:cubicBezTo>
                  <a:cubicBezTo>
                    <a:pt x="1411" y="393"/>
                    <a:pt x="1411" y="398"/>
                    <a:pt x="1411" y="402"/>
                  </a:cubicBezTo>
                  <a:cubicBezTo>
                    <a:pt x="1414" y="377"/>
                    <a:pt x="1417" y="333"/>
                    <a:pt x="1422" y="334"/>
                  </a:cubicBezTo>
                  <a:cubicBezTo>
                    <a:pt x="1423" y="320"/>
                    <a:pt x="1421" y="324"/>
                    <a:pt x="1422" y="302"/>
                  </a:cubicBezTo>
                  <a:cubicBezTo>
                    <a:pt x="1419" y="292"/>
                    <a:pt x="1415" y="303"/>
                    <a:pt x="1413" y="279"/>
                  </a:cubicBezTo>
                  <a:cubicBezTo>
                    <a:pt x="1411" y="298"/>
                    <a:pt x="1411" y="298"/>
                    <a:pt x="1411" y="298"/>
                  </a:cubicBezTo>
                  <a:cubicBezTo>
                    <a:pt x="1412" y="302"/>
                    <a:pt x="1413" y="305"/>
                    <a:pt x="1413" y="309"/>
                  </a:cubicBezTo>
                  <a:cubicBezTo>
                    <a:pt x="1413" y="289"/>
                    <a:pt x="1413" y="289"/>
                    <a:pt x="1413" y="289"/>
                  </a:cubicBezTo>
                  <a:cubicBezTo>
                    <a:pt x="1415" y="302"/>
                    <a:pt x="1416" y="300"/>
                    <a:pt x="1420" y="303"/>
                  </a:cubicBezTo>
                  <a:cubicBezTo>
                    <a:pt x="1420" y="334"/>
                    <a:pt x="1414" y="342"/>
                    <a:pt x="1413" y="357"/>
                  </a:cubicBezTo>
                  <a:cubicBezTo>
                    <a:pt x="1410" y="348"/>
                    <a:pt x="1411" y="332"/>
                    <a:pt x="1407" y="338"/>
                  </a:cubicBezTo>
                  <a:cubicBezTo>
                    <a:pt x="1410" y="323"/>
                    <a:pt x="1403" y="321"/>
                    <a:pt x="1406" y="303"/>
                  </a:cubicBezTo>
                  <a:cubicBezTo>
                    <a:pt x="1408" y="307"/>
                    <a:pt x="1408" y="307"/>
                    <a:pt x="1408" y="307"/>
                  </a:cubicBezTo>
                  <a:cubicBezTo>
                    <a:pt x="1404" y="292"/>
                    <a:pt x="1408" y="290"/>
                    <a:pt x="1405" y="278"/>
                  </a:cubicBezTo>
                  <a:cubicBezTo>
                    <a:pt x="1406" y="279"/>
                    <a:pt x="1407" y="278"/>
                    <a:pt x="1407" y="276"/>
                  </a:cubicBezTo>
                  <a:cubicBezTo>
                    <a:pt x="1405" y="250"/>
                    <a:pt x="1405" y="284"/>
                    <a:pt x="1401" y="258"/>
                  </a:cubicBezTo>
                  <a:cubicBezTo>
                    <a:pt x="1401" y="235"/>
                    <a:pt x="1408" y="251"/>
                    <a:pt x="1409" y="244"/>
                  </a:cubicBezTo>
                  <a:close/>
                  <a:moveTo>
                    <a:pt x="1178" y="62"/>
                  </a:moveTo>
                  <a:cubicBezTo>
                    <a:pt x="1178" y="62"/>
                    <a:pt x="1177" y="63"/>
                    <a:pt x="1174" y="63"/>
                  </a:cubicBezTo>
                  <a:cubicBezTo>
                    <a:pt x="1202" y="63"/>
                    <a:pt x="1205" y="63"/>
                    <a:pt x="1227" y="62"/>
                  </a:cubicBezTo>
                  <a:cubicBezTo>
                    <a:pt x="1220" y="64"/>
                    <a:pt x="1220" y="64"/>
                    <a:pt x="1220" y="64"/>
                  </a:cubicBezTo>
                  <a:cubicBezTo>
                    <a:pt x="1224" y="67"/>
                    <a:pt x="1242" y="64"/>
                    <a:pt x="1260" y="64"/>
                  </a:cubicBezTo>
                  <a:cubicBezTo>
                    <a:pt x="1266" y="62"/>
                    <a:pt x="1277" y="60"/>
                    <a:pt x="1284" y="62"/>
                  </a:cubicBezTo>
                  <a:cubicBezTo>
                    <a:pt x="1282" y="65"/>
                    <a:pt x="1282" y="65"/>
                    <a:pt x="1282" y="65"/>
                  </a:cubicBezTo>
                  <a:cubicBezTo>
                    <a:pt x="1283" y="66"/>
                    <a:pt x="1288" y="67"/>
                    <a:pt x="1296" y="67"/>
                  </a:cubicBezTo>
                  <a:cubicBezTo>
                    <a:pt x="1303" y="67"/>
                    <a:pt x="1313" y="68"/>
                    <a:pt x="1323" y="72"/>
                  </a:cubicBezTo>
                  <a:cubicBezTo>
                    <a:pt x="1321" y="71"/>
                    <a:pt x="1319" y="72"/>
                    <a:pt x="1317" y="72"/>
                  </a:cubicBezTo>
                  <a:cubicBezTo>
                    <a:pt x="1310" y="70"/>
                    <a:pt x="1303" y="69"/>
                    <a:pt x="1296" y="69"/>
                  </a:cubicBezTo>
                  <a:cubicBezTo>
                    <a:pt x="1127" y="69"/>
                    <a:pt x="1127" y="69"/>
                    <a:pt x="1127" y="69"/>
                  </a:cubicBezTo>
                  <a:cubicBezTo>
                    <a:pt x="1143" y="67"/>
                    <a:pt x="1160" y="65"/>
                    <a:pt x="1178" y="62"/>
                  </a:cubicBezTo>
                  <a:close/>
                  <a:moveTo>
                    <a:pt x="780" y="66"/>
                  </a:moveTo>
                  <a:cubicBezTo>
                    <a:pt x="790" y="64"/>
                    <a:pt x="804" y="60"/>
                    <a:pt x="820" y="57"/>
                  </a:cubicBezTo>
                  <a:cubicBezTo>
                    <a:pt x="820" y="57"/>
                    <a:pt x="820" y="57"/>
                    <a:pt x="820" y="57"/>
                  </a:cubicBezTo>
                  <a:cubicBezTo>
                    <a:pt x="855" y="56"/>
                    <a:pt x="855" y="56"/>
                    <a:pt x="855" y="56"/>
                  </a:cubicBezTo>
                  <a:cubicBezTo>
                    <a:pt x="851" y="58"/>
                    <a:pt x="851" y="58"/>
                    <a:pt x="851" y="58"/>
                  </a:cubicBezTo>
                  <a:cubicBezTo>
                    <a:pt x="872" y="55"/>
                    <a:pt x="872" y="55"/>
                    <a:pt x="872" y="55"/>
                  </a:cubicBezTo>
                  <a:cubicBezTo>
                    <a:pt x="871" y="59"/>
                    <a:pt x="878" y="57"/>
                    <a:pt x="877" y="60"/>
                  </a:cubicBezTo>
                  <a:cubicBezTo>
                    <a:pt x="890" y="67"/>
                    <a:pt x="923" y="57"/>
                    <a:pt x="952" y="60"/>
                  </a:cubicBezTo>
                  <a:cubicBezTo>
                    <a:pt x="947" y="62"/>
                    <a:pt x="947" y="62"/>
                    <a:pt x="947" y="62"/>
                  </a:cubicBezTo>
                  <a:cubicBezTo>
                    <a:pt x="963" y="58"/>
                    <a:pt x="1001" y="63"/>
                    <a:pt x="1025" y="64"/>
                  </a:cubicBezTo>
                  <a:cubicBezTo>
                    <a:pt x="1024" y="64"/>
                    <a:pt x="1024" y="64"/>
                    <a:pt x="1024" y="64"/>
                  </a:cubicBezTo>
                  <a:cubicBezTo>
                    <a:pt x="1013" y="66"/>
                    <a:pt x="1009" y="67"/>
                    <a:pt x="1010" y="69"/>
                  </a:cubicBezTo>
                  <a:cubicBezTo>
                    <a:pt x="975" y="69"/>
                    <a:pt x="975" y="69"/>
                    <a:pt x="975" y="69"/>
                  </a:cubicBezTo>
                  <a:cubicBezTo>
                    <a:pt x="974" y="69"/>
                    <a:pt x="972" y="68"/>
                    <a:pt x="970" y="67"/>
                  </a:cubicBezTo>
                  <a:cubicBezTo>
                    <a:pt x="965" y="68"/>
                    <a:pt x="959" y="69"/>
                    <a:pt x="952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901" y="68"/>
                    <a:pt x="905" y="67"/>
                    <a:pt x="908" y="66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778" y="69"/>
                    <a:pt x="778" y="69"/>
                    <a:pt x="778" y="69"/>
                  </a:cubicBezTo>
                  <a:cubicBezTo>
                    <a:pt x="780" y="68"/>
                    <a:pt x="780" y="68"/>
                    <a:pt x="780" y="66"/>
                  </a:cubicBezTo>
                  <a:close/>
                  <a:moveTo>
                    <a:pt x="471" y="56"/>
                  </a:moveTo>
                  <a:cubicBezTo>
                    <a:pt x="473" y="60"/>
                    <a:pt x="473" y="60"/>
                    <a:pt x="473" y="60"/>
                  </a:cubicBezTo>
                  <a:cubicBezTo>
                    <a:pt x="516" y="61"/>
                    <a:pt x="547" y="51"/>
                    <a:pt x="592" y="53"/>
                  </a:cubicBezTo>
                  <a:cubicBezTo>
                    <a:pt x="586" y="57"/>
                    <a:pt x="569" y="55"/>
                    <a:pt x="571" y="57"/>
                  </a:cubicBezTo>
                  <a:cubicBezTo>
                    <a:pt x="598" y="57"/>
                    <a:pt x="595" y="47"/>
                    <a:pt x="621" y="52"/>
                  </a:cubicBezTo>
                  <a:cubicBezTo>
                    <a:pt x="583" y="54"/>
                    <a:pt x="645" y="54"/>
                    <a:pt x="611" y="58"/>
                  </a:cubicBezTo>
                  <a:cubicBezTo>
                    <a:pt x="658" y="52"/>
                    <a:pt x="709" y="60"/>
                    <a:pt x="740" y="59"/>
                  </a:cubicBezTo>
                  <a:cubicBezTo>
                    <a:pt x="732" y="56"/>
                    <a:pt x="753" y="55"/>
                    <a:pt x="754" y="54"/>
                  </a:cubicBezTo>
                  <a:cubicBezTo>
                    <a:pt x="762" y="55"/>
                    <a:pt x="760" y="57"/>
                    <a:pt x="753" y="57"/>
                  </a:cubicBezTo>
                  <a:cubicBezTo>
                    <a:pt x="769" y="60"/>
                    <a:pt x="772" y="63"/>
                    <a:pt x="769" y="66"/>
                  </a:cubicBezTo>
                  <a:cubicBezTo>
                    <a:pt x="736" y="66"/>
                    <a:pt x="736" y="66"/>
                    <a:pt x="736" y="66"/>
                  </a:cubicBezTo>
                  <a:cubicBezTo>
                    <a:pt x="742" y="67"/>
                    <a:pt x="747" y="68"/>
                    <a:pt x="751" y="69"/>
                  </a:cubicBezTo>
                  <a:cubicBezTo>
                    <a:pt x="700" y="69"/>
                    <a:pt x="700" y="69"/>
                    <a:pt x="700" y="69"/>
                  </a:cubicBezTo>
                  <a:cubicBezTo>
                    <a:pt x="697" y="68"/>
                    <a:pt x="695" y="67"/>
                    <a:pt x="696" y="67"/>
                  </a:cubicBezTo>
                  <a:cubicBezTo>
                    <a:pt x="685" y="68"/>
                    <a:pt x="668" y="64"/>
                    <a:pt x="662" y="65"/>
                  </a:cubicBezTo>
                  <a:cubicBezTo>
                    <a:pt x="674" y="67"/>
                    <a:pt x="672" y="68"/>
                    <a:pt x="665" y="69"/>
                  </a:cubicBezTo>
                  <a:cubicBezTo>
                    <a:pt x="647" y="69"/>
                    <a:pt x="647" y="69"/>
                    <a:pt x="647" y="69"/>
                  </a:cubicBezTo>
                  <a:cubicBezTo>
                    <a:pt x="647" y="68"/>
                    <a:pt x="650" y="67"/>
                    <a:pt x="644" y="66"/>
                  </a:cubicBezTo>
                  <a:cubicBezTo>
                    <a:pt x="618" y="67"/>
                    <a:pt x="618" y="67"/>
                    <a:pt x="618" y="67"/>
                  </a:cubicBezTo>
                  <a:cubicBezTo>
                    <a:pt x="641" y="67"/>
                    <a:pt x="641" y="67"/>
                    <a:pt x="641" y="67"/>
                  </a:cubicBezTo>
                  <a:cubicBezTo>
                    <a:pt x="638" y="69"/>
                    <a:pt x="638" y="69"/>
                    <a:pt x="638" y="69"/>
                  </a:cubicBezTo>
                  <a:cubicBezTo>
                    <a:pt x="471" y="69"/>
                    <a:pt x="471" y="69"/>
                    <a:pt x="471" y="69"/>
                  </a:cubicBezTo>
                  <a:cubicBezTo>
                    <a:pt x="458" y="66"/>
                    <a:pt x="451" y="62"/>
                    <a:pt x="444" y="57"/>
                  </a:cubicBezTo>
                  <a:cubicBezTo>
                    <a:pt x="454" y="57"/>
                    <a:pt x="463" y="56"/>
                    <a:pt x="471" y="56"/>
                  </a:cubicBezTo>
                  <a:close/>
                  <a:moveTo>
                    <a:pt x="335" y="64"/>
                  </a:moveTo>
                  <a:cubicBezTo>
                    <a:pt x="334" y="64"/>
                    <a:pt x="334" y="64"/>
                    <a:pt x="333" y="64"/>
                  </a:cubicBezTo>
                  <a:cubicBezTo>
                    <a:pt x="341" y="63"/>
                    <a:pt x="350" y="63"/>
                    <a:pt x="358" y="62"/>
                  </a:cubicBezTo>
                  <a:cubicBezTo>
                    <a:pt x="361" y="66"/>
                    <a:pt x="362" y="68"/>
                    <a:pt x="359" y="69"/>
                  </a:cubicBezTo>
                  <a:cubicBezTo>
                    <a:pt x="356" y="69"/>
                    <a:pt x="356" y="69"/>
                    <a:pt x="356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22" y="69"/>
                    <a:pt x="322" y="69"/>
                    <a:pt x="322" y="69"/>
                  </a:cubicBezTo>
                  <a:cubicBezTo>
                    <a:pt x="319" y="68"/>
                    <a:pt x="315" y="67"/>
                    <a:pt x="310" y="67"/>
                  </a:cubicBezTo>
                  <a:lnTo>
                    <a:pt x="335" y="64"/>
                  </a:lnTo>
                  <a:close/>
                  <a:moveTo>
                    <a:pt x="308" y="69"/>
                  </a:moveTo>
                  <a:cubicBezTo>
                    <a:pt x="278" y="69"/>
                    <a:pt x="278" y="69"/>
                    <a:pt x="278" y="69"/>
                  </a:cubicBezTo>
                  <a:cubicBezTo>
                    <a:pt x="281" y="67"/>
                    <a:pt x="296" y="68"/>
                    <a:pt x="308" y="69"/>
                  </a:cubicBezTo>
                  <a:close/>
                  <a:moveTo>
                    <a:pt x="60" y="137"/>
                  </a:moveTo>
                  <a:cubicBezTo>
                    <a:pt x="59" y="140"/>
                    <a:pt x="58" y="144"/>
                    <a:pt x="57" y="147"/>
                  </a:cubicBezTo>
                  <a:cubicBezTo>
                    <a:pt x="57" y="149"/>
                    <a:pt x="57" y="151"/>
                    <a:pt x="56" y="153"/>
                  </a:cubicBezTo>
                  <a:cubicBezTo>
                    <a:pt x="56" y="154"/>
                    <a:pt x="56" y="156"/>
                    <a:pt x="55" y="157"/>
                  </a:cubicBezTo>
                  <a:cubicBezTo>
                    <a:pt x="55" y="156"/>
                    <a:pt x="55" y="154"/>
                    <a:pt x="55" y="152"/>
                  </a:cubicBezTo>
                  <a:cubicBezTo>
                    <a:pt x="56" y="145"/>
                    <a:pt x="56" y="145"/>
                    <a:pt x="56" y="145"/>
                  </a:cubicBezTo>
                  <a:cubicBezTo>
                    <a:pt x="56" y="143"/>
                    <a:pt x="56" y="141"/>
                    <a:pt x="57" y="139"/>
                  </a:cubicBezTo>
                  <a:cubicBezTo>
                    <a:pt x="57" y="137"/>
                    <a:pt x="57" y="135"/>
                    <a:pt x="58" y="133"/>
                  </a:cubicBezTo>
                  <a:cubicBezTo>
                    <a:pt x="60" y="124"/>
                    <a:pt x="63" y="116"/>
                    <a:pt x="67" y="109"/>
                  </a:cubicBezTo>
                  <a:cubicBezTo>
                    <a:pt x="76" y="94"/>
                    <a:pt x="89" y="81"/>
                    <a:pt x="103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8" y="68"/>
                    <a:pt x="116" y="62"/>
                    <a:pt x="122" y="62"/>
                  </a:cubicBezTo>
                  <a:cubicBezTo>
                    <a:pt x="123" y="62"/>
                    <a:pt x="120" y="64"/>
                    <a:pt x="115" y="68"/>
                  </a:cubicBezTo>
                  <a:cubicBezTo>
                    <a:pt x="113" y="69"/>
                    <a:pt x="111" y="71"/>
                    <a:pt x="108" y="74"/>
                  </a:cubicBezTo>
                  <a:cubicBezTo>
                    <a:pt x="106" y="76"/>
                    <a:pt x="103" y="79"/>
                    <a:pt x="101" y="82"/>
                  </a:cubicBezTo>
                  <a:cubicBezTo>
                    <a:pt x="98" y="85"/>
                    <a:pt x="95" y="89"/>
                    <a:pt x="93" y="93"/>
                  </a:cubicBezTo>
                  <a:cubicBezTo>
                    <a:pt x="89" y="97"/>
                    <a:pt x="85" y="102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1" y="107"/>
                    <a:pt x="79" y="108"/>
                    <a:pt x="76" y="111"/>
                  </a:cubicBezTo>
                  <a:cubicBezTo>
                    <a:pt x="75" y="112"/>
                    <a:pt x="74" y="114"/>
                    <a:pt x="72" y="115"/>
                  </a:cubicBezTo>
                  <a:cubicBezTo>
                    <a:pt x="71" y="117"/>
                    <a:pt x="69" y="119"/>
                    <a:pt x="68" y="121"/>
                  </a:cubicBezTo>
                  <a:cubicBezTo>
                    <a:pt x="65" y="125"/>
                    <a:pt x="63" y="131"/>
                    <a:pt x="60" y="137"/>
                  </a:cubicBezTo>
                  <a:close/>
                  <a:moveTo>
                    <a:pt x="67" y="367"/>
                  </a:moveTo>
                  <a:cubicBezTo>
                    <a:pt x="67" y="373"/>
                    <a:pt x="67" y="376"/>
                    <a:pt x="67" y="378"/>
                  </a:cubicBezTo>
                  <a:cubicBezTo>
                    <a:pt x="67" y="373"/>
                    <a:pt x="67" y="369"/>
                    <a:pt x="67" y="365"/>
                  </a:cubicBezTo>
                  <a:cubicBezTo>
                    <a:pt x="67" y="366"/>
                    <a:pt x="67" y="366"/>
                    <a:pt x="67" y="367"/>
                  </a:cubicBezTo>
                  <a:close/>
                  <a:moveTo>
                    <a:pt x="64" y="483"/>
                  </a:moveTo>
                  <a:cubicBezTo>
                    <a:pt x="63" y="477"/>
                    <a:pt x="63" y="477"/>
                    <a:pt x="63" y="477"/>
                  </a:cubicBezTo>
                  <a:cubicBezTo>
                    <a:pt x="64" y="451"/>
                    <a:pt x="65" y="427"/>
                    <a:pt x="65" y="404"/>
                  </a:cubicBezTo>
                  <a:cubicBezTo>
                    <a:pt x="66" y="413"/>
                    <a:pt x="67" y="421"/>
                    <a:pt x="67" y="431"/>
                  </a:cubicBezTo>
                  <a:cubicBezTo>
                    <a:pt x="67" y="429"/>
                    <a:pt x="68" y="427"/>
                    <a:pt x="68" y="424"/>
                  </a:cubicBezTo>
                  <a:cubicBezTo>
                    <a:pt x="68" y="482"/>
                    <a:pt x="68" y="482"/>
                    <a:pt x="68" y="482"/>
                  </a:cubicBezTo>
                  <a:cubicBezTo>
                    <a:pt x="66" y="474"/>
                    <a:pt x="66" y="463"/>
                    <a:pt x="66" y="452"/>
                  </a:cubicBezTo>
                  <a:cubicBezTo>
                    <a:pt x="66" y="453"/>
                    <a:pt x="65" y="465"/>
                    <a:pt x="64" y="483"/>
                  </a:cubicBezTo>
                  <a:close/>
                  <a:moveTo>
                    <a:pt x="554" y="835"/>
                  </a:moveTo>
                  <a:cubicBezTo>
                    <a:pt x="556" y="834"/>
                    <a:pt x="558" y="834"/>
                    <a:pt x="560" y="833"/>
                  </a:cubicBezTo>
                  <a:cubicBezTo>
                    <a:pt x="574" y="833"/>
                    <a:pt x="574" y="833"/>
                    <a:pt x="574" y="833"/>
                  </a:cubicBezTo>
                  <a:cubicBezTo>
                    <a:pt x="573" y="835"/>
                    <a:pt x="572" y="837"/>
                    <a:pt x="554" y="835"/>
                  </a:cubicBezTo>
                  <a:close/>
                  <a:moveTo>
                    <a:pt x="582" y="833"/>
                  </a:moveTo>
                  <a:cubicBezTo>
                    <a:pt x="595" y="833"/>
                    <a:pt x="595" y="833"/>
                    <a:pt x="595" y="833"/>
                  </a:cubicBezTo>
                  <a:cubicBezTo>
                    <a:pt x="592" y="834"/>
                    <a:pt x="589" y="834"/>
                    <a:pt x="585" y="834"/>
                  </a:cubicBezTo>
                  <a:cubicBezTo>
                    <a:pt x="584" y="834"/>
                    <a:pt x="583" y="833"/>
                    <a:pt x="582" y="833"/>
                  </a:cubicBezTo>
                  <a:close/>
                  <a:moveTo>
                    <a:pt x="1380" y="349"/>
                  </a:moveTo>
                  <a:cubicBezTo>
                    <a:pt x="1380" y="341"/>
                    <a:pt x="1380" y="341"/>
                    <a:pt x="1380" y="341"/>
                  </a:cubicBezTo>
                  <a:cubicBezTo>
                    <a:pt x="1381" y="346"/>
                    <a:pt x="1381" y="351"/>
                    <a:pt x="1382" y="354"/>
                  </a:cubicBezTo>
                  <a:lnTo>
                    <a:pt x="1380" y="3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Freeform 31"/>
            <p:cNvSpPr/>
            <p:nvPr/>
          </p:nvSpPr>
          <p:spPr bwMode="auto">
            <a:xfrm>
              <a:off x="2235201" y="1004888"/>
              <a:ext cx="317500" cy="36512"/>
            </a:xfrm>
            <a:custGeom>
              <a:avLst/>
              <a:gdLst>
                <a:gd name="T0" fmla="*/ 168 w 225"/>
                <a:gd name="T1" fmla="*/ 15 h 25"/>
                <a:gd name="T2" fmla="*/ 157 w 225"/>
                <a:gd name="T3" fmla="*/ 18 h 25"/>
                <a:gd name="T4" fmla="*/ 193 w 225"/>
                <a:gd name="T5" fmla="*/ 14 h 25"/>
                <a:gd name="T6" fmla="*/ 197 w 225"/>
                <a:gd name="T7" fmla="*/ 16 h 25"/>
                <a:gd name="T8" fmla="*/ 216 w 225"/>
                <a:gd name="T9" fmla="*/ 7 h 25"/>
                <a:gd name="T10" fmla="*/ 210 w 225"/>
                <a:gd name="T11" fmla="*/ 9 h 25"/>
                <a:gd name="T12" fmla="*/ 197 w 225"/>
                <a:gd name="T13" fmla="*/ 5 h 25"/>
                <a:gd name="T14" fmla="*/ 135 w 225"/>
                <a:gd name="T15" fmla="*/ 12 h 25"/>
                <a:gd name="T16" fmla="*/ 179 w 225"/>
                <a:gd name="T17" fmla="*/ 6 h 25"/>
                <a:gd name="T18" fmla="*/ 177 w 225"/>
                <a:gd name="T19" fmla="*/ 2 h 25"/>
                <a:gd name="T20" fmla="*/ 214 w 225"/>
                <a:gd name="T21" fmla="*/ 1 h 25"/>
                <a:gd name="T22" fmla="*/ 196 w 225"/>
                <a:gd name="T23" fmla="*/ 2 h 25"/>
                <a:gd name="T24" fmla="*/ 196 w 225"/>
                <a:gd name="T25" fmla="*/ 0 h 25"/>
                <a:gd name="T26" fmla="*/ 155 w 225"/>
                <a:gd name="T27" fmla="*/ 1 h 25"/>
                <a:gd name="T28" fmla="*/ 106 w 225"/>
                <a:gd name="T29" fmla="*/ 7 h 25"/>
                <a:gd name="T30" fmla="*/ 107 w 225"/>
                <a:gd name="T31" fmla="*/ 6 h 25"/>
                <a:gd name="T32" fmla="*/ 40 w 225"/>
                <a:gd name="T33" fmla="*/ 5 h 25"/>
                <a:gd name="T34" fmla="*/ 80 w 225"/>
                <a:gd name="T35" fmla="*/ 11 h 25"/>
                <a:gd name="T36" fmla="*/ 66 w 225"/>
                <a:gd name="T37" fmla="*/ 14 h 25"/>
                <a:gd name="T38" fmla="*/ 26 w 225"/>
                <a:gd name="T39" fmla="*/ 13 h 25"/>
                <a:gd name="T40" fmla="*/ 39 w 225"/>
                <a:gd name="T41" fmla="*/ 15 h 25"/>
                <a:gd name="T42" fmla="*/ 2 w 225"/>
                <a:gd name="T43" fmla="*/ 20 h 25"/>
                <a:gd name="T44" fmla="*/ 39 w 225"/>
                <a:gd name="T45" fmla="*/ 21 h 25"/>
                <a:gd name="T46" fmla="*/ 30 w 225"/>
                <a:gd name="T47" fmla="*/ 25 h 25"/>
                <a:gd name="T48" fmla="*/ 69 w 225"/>
                <a:gd name="T49" fmla="*/ 21 h 25"/>
                <a:gd name="T50" fmla="*/ 94 w 225"/>
                <a:gd name="T51" fmla="*/ 10 h 25"/>
                <a:gd name="T52" fmla="*/ 110 w 225"/>
                <a:gd name="T53" fmla="*/ 21 h 25"/>
                <a:gd name="T54" fmla="*/ 168 w 225"/>
                <a:gd name="T5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5" h="25">
                  <a:moveTo>
                    <a:pt x="168" y="15"/>
                  </a:moveTo>
                  <a:cubicBezTo>
                    <a:pt x="157" y="18"/>
                    <a:pt x="157" y="18"/>
                    <a:pt x="157" y="18"/>
                  </a:cubicBezTo>
                  <a:cubicBezTo>
                    <a:pt x="177" y="18"/>
                    <a:pt x="185" y="15"/>
                    <a:pt x="193" y="14"/>
                  </a:cubicBezTo>
                  <a:cubicBezTo>
                    <a:pt x="192" y="14"/>
                    <a:pt x="194" y="15"/>
                    <a:pt x="197" y="16"/>
                  </a:cubicBezTo>
                  <a:cubicBezTo>
                    <a:pt x="215" y="15"/>
                    <a:pt x="225" y="10"/>
                    <a:pt x="216" y="7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2" y="13"/>
                    <a:pt x="155" y="8"/>
                    <a:pt x="135" y="12"/>
                  </a:cubicBezTo>
                  <a:cubicBezTo>
                    <a:pt x="149" y="8"/>
                    <a:pt x="161" y="1"/>
                    <a:pt x="179" y="6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92" y="1"/>
                    <a:pt x="205" y="5"/>
                    <a:pt x="214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3" y="0"/>
                    <a:pt x="166" y="4"/>
                    <a:pt x="155" y="1"/>
                  </a:cubicBezTo>
                  <a:cubicBezTo>
                    <a:pt x="144" y="4"/>
                    <a:pt x="134" y="8"/>
                    <a:pt x="106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88" y="14"/>
                    <a:pt x="54" y="2"/>
                    <a:pt x="40" y="5"/>
                  </a:cubicBezTo>
                  <a:cubicBezTo>
                    <a:pt x="31" y="12"/>
                    <a:pt x="71" y="8"/>
                    <a:pt x="80" y="11"/>
                  </a:cubicBezTo>
                  <a:cubicBezTo>
                    <a:pt x="68" y="14"/>
                    <a:pt x="56" y="10"/>
                    <a:pt x="66" y="14"/>
                  </a:cubicBezTo>
                  <a:cubicBezTo>
                    <a:pt x="38" y="18"/>
                    <a:pt x="49" y="8"/>
                    <a:pt x="26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9" y="18"/>
                    <a:pt x="12" y="16"/>
                    <a:pt x="2" y="20"/>
                  </a:cubicBezTo>
                  <a:cubicBezTo>
                    <a:pt x="0" y="25"/>
                    <a:pt x="19" y="19"/>
                    <a:pt x="39" y="2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81" y="15"/>
                    <a:pt x="70" y="15"/>
                    <a:pt x="94" y="10"/>
                  </a:cubicBezTo>
                  <a:cubicBezTo>
                    <a:pt x="103" y="13"/>
                    <a:pt x="109" y="17"/>
                    <a:pt x="110" y="21"/>
                  </a:cubicBezTo>
                  <a:cubicBezTo>
                    <a:pt x="119" y="17"/>
                    <a:pt x="142" y="15"/>
                    <a:pt x="16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2390776" y="1035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687763" y="1576388"/>
              <a:ext cx="0" cy="158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3662363" y="1666875"/>
              <a:ext cx="6350" cy="41275"/>
            </a:xfrm>
            <a:custGeom>
              <a:avLst/>
              <a:gdLst>
                <a:gd name="T0" fmla="*/ 0 w 4"/>
                <a:gd name="T1" fmla="*/ 9 h 29"/>
                <a:gd name="T2" fmla="*/ 4 w 4"/>
                <a:gd name="T3" fmla="*/ 26 h 29"/>
                <a:gd name="T4" fmla="*/ 0 w 4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9">
                  <a:moveTo>
                    <a:pt x="0" y="9"/>
                  </a:moveTo>
                  <a:cubicBezTo>
                    <a:pt x="2" y="15"/>
                    <a:pt x="1" y="29"/>
                    <a:pt x="4" y="26"/>
                  </a:cubicBezTo>
                  <a:cubicBezTo>
                    <a:pt x="1" y="27"/>
                    <a:pt x="4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660776" y="17113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3657601" y="1689100"/>
              <a:ext cx="3175" cy="22225"/>
            </a:xfrm>
            <a:custGeom>
              <a:avLst/>
              <a:gdLst>
                <a:gd name="T0" fmla="*/ 0 w 2"/>
                <a:gd name="T1" fmla="*/ 11 h 16"/>
                <a:gd name="T2" fmla="*/ 2 w 2"/>
                <a:gd name="T3" fmla="*/ 16 h 16"/>
                <a:gd name="T4" fmla="*/ 1 w 2"/>
                <a:gd name="T5" fmla="*/ 0 h 16"/>
                <a:gd name="T6" fmla="*/ 0 w 2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0" y="11"/>
                  </a:moveTo>
                  <a:cubicBezTo>
                    <a:pt x="0" y="12"/>
                    <a:pt x="2" y="12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3709988" y="1230313"/>
              <a:ext cx="6350" cy="22225"/>
            </a:xfrm>
            <a:custGeom>
              <a:avLst/>
              <a:gdLst>
                <a:gd name="T0" fmla="*/ 1 w 4"/>
                <a:gd name="T1" fmla="*/ 0 h 16"/>
                <a:gd name="T2" fmla="*/ 1 w 4"/>
                <a:gd name="T3" fmla="*/ 16 h 16"/>
                <a:gd name="T4" fmla="*/ 1 w 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0" y="5"/>
                    <a:pt x="0" y="10"/>
                    <a:pt x="1" y="16"/>
                  </a:cubicBezTo>
                  <a:cubicBezTo>
                    <a:pt x="4" y="15"/>
                    <a:pt x="1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3019426" y="2232025"/>
              <a:ext cx="161925" cy="1587"/>
            </a:xfrm>
            <a:custGeom>
              <a:avLst/>
              <a:gdLst>
                <a:gd name="T0" fmla="*/ 114 w 114"/>
                <a:gd name="T1" fmla="*/ 0 h 2"/>
                <a:gd name="T2" fmla="*/ 0 w 114"/>
                <a:gd name="T3" fmla="*/ 2 h 2"/>
                <a:gd name="T4" fmla="*/ 114 w 1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2">
                  <a:moveTo>
                    <a:pt x="114" y="0"/>
                  </a:moveTo>
                  <a:cubicBezTo>
                    <a:pt x="81" y="0"/>
                    <a:pt x="51" y="1"/>
                    <a:pt x="0" y="2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7" name="Freeform 39"/>
            <p:cNvSpPr/>
            <p:nvPr/>
          </p:nvSpPr>
          <p:spPr bwMode="auto">
            <a:xfrm>
              <a:off x="3206751" y="1027113"/>
              <a:ext cx="125413" cy="19050"/>
            </a:xfrm>
            <a:custGeom>
              <a:avLst/>
              <a:gdLst>
                <a:gd name="T0" fmla="*/ 0 w 89"/>
                <a:gd name="T1" fmla="*/ 8 h 14"/>
                <a:gd name="T2" fmla="*/ 13 w 89"/>
                <a:gd name="T3" fmla="*/ 14 h 14"/>
                <a:gd name="T4" fmla="*/ 89 w 89"/>
                <a:gd name="T5" fmla="*/ 6 h 14"/>
                <a:gd name="T6" fmla="*/ 0 w 89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">
                  <a:moveTo>
                    <a:pt x="0" y="8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44" y="11"/>
                    <a:pt x="58" y="7"/>
                    <a:pt x="89" y="6"/>
                  </a:cubicBezTo>
                  <a:cubicBezTo>
                    <a:pt x="48" y="0"/>
                    <a:pt x="35" y="1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Freeform 40"/>
            <p:cNvSpPr/>
            <p:nvPr/>
          </p:nvSpPr>
          <p:spPr bwMode="auto">
            <a:xfrm>
              <a:off x="3208338" y="1016000"/>
              <a:ext cx="46038" cy="12700"/>
            </a:xfrm>
            <a:custGeom>
              <a:avLst/>
              <a:gdLst>
                <a:gd name="T0" fmla="*/ 4 w 33"/>
                <a:gd name="T1" fmla="*/ 9 h 9"/>
                <a:gd name="T2" fmla="*/ 33 w 33"/>
                <a:gd name="T3" fmla="*/ 5 h 9"/>
                <a:gd name="T4" fmla="*/ 23 w 33"/>
                <a:gd name="T5" fmla="*/ 0 h 9"/>
                <a:gd name="T6" fmla="*/ 4 w 3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9">
                  <a:moveTo>
                    <a:pt x="4" y="9"/>
                  </a:moveTo>
                  <a:cubicBezTo>
                    <a:pt x="25" y="8"/>
                    <a:pt x="14" y="5"/>
                    <a:pt x="3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5"/>
                    <a:pt x="0" y="6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Freeform 41"/>
            <p:cNvSpPr/>
            <p:nvPr/>
          </p:nvSpPr>
          <p:spPr bwMode="auto">
            <a:xfrm>
              <a:off x="3025776" y="1019175"/>
              <a:ext cx="20638" cy="3175"/>
            </a:xfrm>
            <a:custGeom>
              <a:avLst/>
              <a:gdLst>
                <a:gd name="T0" fmla="*/ 13 w 13"/>
                <a:gd name="T1" fmla="*/ 1 h 2"/>
                <a:gd name="T2" fmla="*/ 0 w 13"/>
                <a:gd name="T3" fmla="*/ 0 h 2"/>
                <a:gd name="T4" fmla="*/ 11 w 13"/>
                <a:gd name="T5" fmla="*/ 2 h 2"/>
                <a:gd name="T6" fmla="*/ 13 w 1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1"/>
                  </a:moveTo>
                  <a:lnTo>
                    <a:pt x="0" y="0"/>
                  </a:lnTo>
                  <a:lnTo>
                    <a:pt x="11" y="2"/>
                  </a:ln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0" name="Freeform 42"/>
            <p:cNvSpPr/>
            <p:nvPr/>
          </p:nvSpPr>
          <p:spPr bwMode="auto">
            <a:xfrm>
              <a:off x="2887663" y="1019175"/>
              <a:ext cx="23813" cy="4762"/>
            </a:xfrm>
            <a:custGeom>
              <a:avLst/>
              <a:gdLst>
                <a:gd name="T0" fmla="*/ 1 w 15"/>
                <a:gd name="T1" fmla="*/ 3 h 3"/>
                <a:gd name="T2" fmla="*/ 15 w 15"/>
                <a:gd name="T3" fmla="*/ 1 h 3"/>
                <a:gd name="T4" fmla="*/ 14 w 15"/>
                <a:gd name="T5" fmla="*/ 0 h 3"/>
                <a:gd name="T6" fmla="*/ 0 w 15"/>
                <a:gd name="T7" fmla="*/ 2 h 3"/>
                <a:gd name="T8" fmla="*/ 1 w 1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lnTo>
                    <a:pt x="15" y="1"/>
                  </a:lnTo>
                  <a:lnTo>
                    <a:pt x="14" y="0"/>
                  </a:lnTo>
                  <a:lnTo>
                    <a:pt x="0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1" name="Freeform 43"/>
            <p:cNvSpPr/>
            <p:nvPr/>
          </p:nvSpPr>
          <p:spPr bwMode="auto">
            <a:xfrm>
              <a:off x="2351088" y="1001713"/>
              <a:ext cx="80963" cy="9525"/>
            </a:xfrm>
            <a:custGeom>
              <a:avLst/>
              <a:gdLst>
                <a:gd name="T0" fmla="*/ 26 w 57"/>
                <a:gd name="T1" fmla="*/ 7 h 7"/>
                <a:gd name="T2" fmla="*/ 57 w 57"/>
                <a:gd name="T3" fmla="*/ 1 h 7"/>
                <a:gd name="T4" fmla="*/ 0 w 57"/>
                <a:gd name="T5" fmla="*/ 2 h 7"/>
                <a:gd name="T6" fmla="*/ 26 w 5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">
                  <a:moveTo>
                    <a:pt x="26" y="7"/>
                  </a:moveTo>
                  <a:cubicBezTo>
                    <a:pt x="47" y="7"/>
                    <a:pt x="44" y="2"/>
                    <a:pt x="57" y="1"/>
                  </a:cubicBezTo>
                  <a:cubicBezTo>
                    <a:pt x="33" y="2"/>
                    <a:pt x="28" y="0"/>
                    <a:pt x="0" y="2"/>
                  </a:cubicBezTo>
                  <a:cubicBezTo>
                    <a:pt x="22" y="3"/>
                    <a:pt x="27" y="4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2" name="Freeform 44"/>
            <p:cNvSpPr/>
            <p:nvPr/>
          </p:nvSpPr>
          <p:spPr bwMode="auto">
            <a:xfrm>
              <a:off x="2432051" y="1003300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Freeform 45"/>
            <p:cNvSpPr/>
            <p:nvPr/>
          </p:nvSpPr>
          <p:spPr bwMode="auto">
            <a:xfrm>
              <a:off x="2298701" y="998538"/>
              <a:ext cx="26988" cy="4762"/>
            </a:xfrm>
            <a:custGeom>
              <a:avLst/>
              <a:gdLst>
                <a:gd name="T0" fmla="*/ 4 w 19"/>
                <a:gd name="T1" fmla="*/ 2 h 3"/>
                <a:gd name="T2" fmla="*/ 18 w 19"/>
                <a:gd name="T3" fmla="*/ 3 h 3"/>
                <a:gd name="T4" fmla="*/ 4 w 1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4" y="2"/>
                  </a:moveTo>
                  <a:cubicBezTo>
                    <a:pt x="8" y="2"/>
                    <a:pt x="15" y="2"/>
                    <a:pt x="18" y="3"/>
                  </a:cubicBezTo>
                  <a:cubicBezTo>
                    <a:pt x="19" y="0"/>
                    <a:pt x="0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Freeform 46"/>
            <p:cNvSpPr/>
            <p:nvPr/>
          </p:nvSpPr>
          <p:spPr bwMode="auto">
            <a:xfrm>
              <a:off x="2452688" y="10842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5" name="Freeform 47"/>
            <p:cNvSpPr/>
            <p:nvPr/>
          </p:nvSpPr>
          <p:spPr bwMode="auto">
            <a:xfrm>
              <a:off x="2424113" y="1076325"/>
              <a:ext cx="28575" cy="7937"/>
            </a:xfrm>
            <a:custGeom>
              <a:avLst/>
              <a:gdLst>
                <a:gd name="T0" fmla="*/ 0 w 20"/>
                <a:gd name="T1" fmla="*/ 4 h 6"/>
                <a:gd name="T2" fmla="*/ 20 w 20"/>
                <a:gd name="T3" fmla="*/ 6 h 6"/>
                <a:gd name="T4" fmla="*/ 0 w 2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cubicBezTo>
                    <a:pt x="2" y="6"/>
                    <a:pt x="14" y="5"/>
                    <a:pt x="20" y="6"/>
                  </a:cubicBezTo>
                  <a:cubicBezTo>
                    <a:pt x="13" y="5"/>
                    <a:pt x="7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6" name="Freeform 48"/>
            <p:cNvSpPr/>
            <p:nvPr/>
          </p:nvSpPr>
          <p:spPr bwMode="auto">
            <a:xfrm>
              <a:off x="2214563" y="1016000"/>
              <a:ext cx="30163" cy="9525"/>
            </a:xfrm>
            <a:custGeom>
              <a:avLst/>
              <a:gdLst>
                <a:gd name="T0" fmla="*/ 0 w 21"/>
                <a:gd name="T1" fmla="*/ 2 h 7"/>
                <a:gd name="T2" fmla="*/ 7 w 21"/>
                <a:gd name="T3" fmla="*/ 7 h 7"/>
                <a:gd name="T4" fmla="*/ 0 w 2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7">
                  <a:moveTo>
                    <a:pt x="0" y="2"/>
                  </a:moveTo>
                  <a:cubicBezTo>
                    <a:pt x="4" y="2"/>
                    <a:pt x="10" y="4"/>
                    <a:pt x="7" y="7"/>
                  </a:cubicBezTo>
                  <a:cubicBezTo>
                    <a:pt x="13" y="5"/>
                    <a:pt x="2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7" name="Freeform 49"/>
            <p:cNvSpPr/>
            <p:nvPr/>
          </p:nvSpPr>
          <p:spPr bwMode="auto">
            <a:xfrm>
              <a:off x="2366963" y="1081088"/>
              <a:ext cx="26988" cy="1587"/>
            </a:xfrm>
            <a:custGeom>
              <a:avLst/>
              <a:gdLst>
                <a:gd name="T0" fmla="*/ 17 w 17"/>
                <a:gd name="T1" fmla="*/ 0 h 1"/>
                <a:gd name="T2" fmla="*/ 0 w 17"/>
                <a:gd name="T3" fmla="*/ 0 h 1"/>
                <a:gd name="T4" fmla="*/ 3 w 17"/>
                <a:gd name="T5" fmla="*/ 1 h 1"/>
                <a:gd name="T6" fmla="*/ 17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17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Freeform 50"/>
            <p:cNvSpPr/>
            <p:nvPr/>
          </p:nvSpPr>
          <p:spPr bwMode="auto">
            <a:xfrm>
              <a:off x="1835151" y="1003300"/>
              <a:ext cx="38100" cy="17462"/>
            </a:xfrm>
            <a:custGeom>
              <a:avLst/>
              <a:gdLst>
                <a:gd name="T0" fmla="*/ 9 w 27"/>
                <a:gd name="T1" fmla="*/ 6 h 12"/>
                <a:gd name="T2" fmla="*/ 12 w 27"/>
                <a:gd name="T3" fmla="*/ 5 h 12"/>
                <a:gd name="T4" fmla="*/ 18 w 27"/>
                <a:gd name="T5" fmla="*/ 3 h 12"/>
                <a:gd name="T6" fmla="*/ 24 w 27"/>
                <a:gd name="T7" fmla="*/ 1 h 12"/>
                <a:gd name="T8" fmla="*/ 27 w 27"/>
                <a:gd name="T9" fmla="*/ 0 h 12"/>
                <a:gd name="T10" fmla="*/ 23 w 27"/>
                <a:gd name="T11" fmla="*/ 0 h 12"/>
                <a:gd name="T12" fmla="*/ 15 w 27"/>
                <a:gd name="T13" fmla="*/ 2 h 12"/>
                <a:gd name="T14" fmla="*/ 7 w 27"/>
                <a:gd name="T15" fmla="*/ 4 h 12"/>
                <a:gd name="T16" fmla="*/ 4 w 27"/>
                <a:gd name="T17" fmla="*/ 5 h 12"/>
                <a:gd name="T18" fmla="*/ 9 w 27"/>
                <a:gd name="T1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2">
                  <a:moveTo>
                    <a:pt x="9" y="6"/>
                  </a:moveTo>
                  <a:cubicBezTo>
                    <a:pt x="9" y="6"/>
                    <a:pt x="10" y="6"/>
                    <a:pt x="12" y="5"/>
                  </a:cubicBezTo>
                  <a:cubicBezTo>
                    <a:pt x="13" y="4"/>
                    <a:pt x="15" y="4"/>
                    <a:pt x="18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5" y="0"/>
                    <a:pt x="27" y="0"/>
                    <a:pt x="27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1" y="1"/>
                    <a:pt x="18" y="1"/>
                    <a:pt x="15" y="2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10" y="4"/>
                    <a:pt x="0" y="12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Freeform 51"/>
            <p:cNvSpPr/>
            <p:nvPr/>
          </p:nvSpPr>
          <p:spPr bwMode="auto">
            <a:xfrm>
              <a:off x="1833563" y="1011238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0" name="Freeform 52"/>
            <p:cNvSpPr/>
            <p:nvPr/>
          </p:nvSpPr>
          <p:spPr bwMode="auto">
            <a:xfrm>
              <a:off x="1728788" y="1104900"/>
              <a:ext cx="17463" cy="39687"/>
            </a:xfrm>
            <a:custGeom>
              <a:avLst/>
              <a:gdLst>
                <a:gd name="T0" fmla="*/ 11 w 13"/>
                <a:gd name="T1" fmla="*/ 4 h 29"/>
                <a:gd name="T2" fmla="*/ 13 w 13"/>
                <a:gd name="T3" fmla="*/ 0 h 29"/>
                <a:gd name="T4" fmla="*/ 6 w 13"/>
                <a:gd name="T5" fmla="*/ 14 h 29"/>
                <a:gd name="T6" fmla="*/ 2 w 13"/>
                <a:gd name="T7" fmla="*/ 24 h 29"/>
                <a:gd name="T8" fmla="*/ 0 w 13"/>
                <a:gd name="T9" fmla="*/ 29 h 29"/>
                <a:gd name="T10" fmla="*/ 1 w 13"/>
                <a:gd name="T11" fmla="*/ 26 h 29"/>
                <a:gd name="T12" fmla="*/ 3 w 13"/>
                <a:gd name="T13" fmla="*/ 22 h 29"/>
                <a:gd name="T14" fmla="*/ 7 w 13"/>
                <a:gd name="T15" fmla="*/ 13 h 29"/>
                <a:gd name="T16" fmla="*/ 11 w 13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11" y="4"/>
                  </a:move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9" y="6"/>
                    <a:pt x="6" y="14"/>
                  </a:cubicBezTo>
                  <a:cubicBezTo>
                    <a:pt x="4" y="17"/>
                    <a:pt x="3" y="21"/>
                    <a:pt x="2" y="24"/>
                  </a:cubicBezTo>
                  <a:cubicBezTo>
                    <a:pt x="1" y="27"/>
                    <a:pt x="0" y="29"/>
                    <a:pt x="0" y="2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2" y="25"/>
                    <a:pt x="3" y="22"/>
                  </a:cubicBezTo>
                  <a:cubicBezTo>
                    <a:pt x="4" y="19"/>
                    <a:pt x="5" y="16"/>
                    <a:pt x="7" y="13"/>
                  </a:cubicBezTo>
                  <a:cubicBezTo>
                    <a:pt x="8" y="9"/>
                    <a:pt x="10" y="6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1" name="Freeform 53"/>
            <p:cNvSpPr/>
            <p:nvPr/>
          </p:nvSpPr>
          <p:spPr bwMode="auto">
            <a:xfrm>
              <a:off x="1704976" y="1284288"/>
              <a:ext cx="4763" cy="25400"/>
            </a:xfrm>
            <a:custGeom>
              <a:avLst/>
              <a:gdLst>
                <a:gd name="T0" fmla="*/ 1 w 3"/>
                <a:gd name="T1" fmla="*/ 0 h 16"/>
                <a:gd name="T2" fmla="*/ 0 w 3"/>
                <a:gd name="T3" fmla="*/ 2 h 16"/>
                <a:gd name="T4" fmla="*/ 2 w 3"/>
                <a:gd name="T5" fmla="*/ 16 h 16"/>
                <a:gd name="T6" fmla="*/ 3 w 3"/>
                <a:gd name="T7" fmla="*/ 13 h 16"/>
                <a:gd name="T8" fmla="*/ 1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1" y="0"/>
                  </a:moveTo>
                  <a:lnTo>
                    <a:pt x="0" y="2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Freeform 54"/>
            <p:cNvSpPr/>
            <p:nvPr/>
          </p:nvSpPr>
          <p:spPr bwMode="auto">
            <a:xfrm>
              <a:off x="1919288" y="2222500"/>
              <a:ext cx="6350" cy="1587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0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3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3" name="Freeform 55"/>
            <p:cNvSpPr/>
            <p:nvPr/>
          </p:nvSpPr>
          <p:spPr bwMode="auto">
            <a:xfrm>
              <a:off x="1703388" y="2011363"/>
              <a:ext cx="612775" cy="241300"/>
            </a:xfrm>
            <a:custGeom>
              <a:avLst/>
              <a:gdLst>
                <a:gd name="T0" fmla="*/ 411 w 433"/>
                <a:gd name="T1" fmla="*/ 160 h 171"/>
                <a:gd name="T2" fmla="*/ 338 w 433"/>
                <a:gd name="T3" fmla="*/ 159 h 171"/>
                <a:gd name="T4" fmla="*/ 334 w 433"/>
                <a:gd name="T5" fmla="*/ 154 h 171"/>
                <a:gd name="T6" fmla="*/ 290 w 433"/>
                <a:gd name="T7" fmla="*/ 151 h 171"/>
                <a:gd name="T8" fmla="*/ 233 w 433"/>
                <a:gd name="T9" fmla="*/ 154 h 171"/>
                <a:gd name="T10" fmla="*/ 181 w 433"/>
                <a:gd name="T11" fmla="*/ 152 h 171"/>
                <a:gd name="T12" fmla="*/ 153 w 433"/>
                <a:gd name="T13" fmla="*/ 151 h 171"/>
                <a:gd name="T14" fmla="*/ 142 w 433"/>
                <a:gd name="T15" fmla="*/ 151 h 171"/>
                <a:gd name="T16" fmla="*/ 127 w 433"/>
                <a:gd name="T17" fmla="*/ 151 h 171"/>
                <a:gd name="T18" fmla="*/ 110 w 433"/>
                <a:gd name="T19" fmla="*/ 149 h 171"/>
                <a:gd name="T20" fmla="*/ 87 w 433"/>
                <a:gd name="T21" fmla="*/ 142 h 171"/>
                <a:gd name="T22" fmla="*/ 74 w 433"/>
                <a:gd name="T23" fmla="*/ 135 h 171"/>
                <a:gd name="T24" fmla="*/ 79 w 433"/>
                <a:gd name="T25" fmla="*/ 144 h 171"/>
                <a:gd name="T26" fmla="*/ 40 w 433"/>
                <a:gd name="T27" fmla="*/ 108 h 171"/>
                <a:gd name="T28" fmla="*/ 54 w 433"/>
                <a:gd name="T29" fmla="*/ 120 h 171"/>
                <a:gd name="T30" fmla="*/ 48 w 433"/>
                <a:gd name="T31" fmla="*/ 113 h 171"/>
                <a:gd name="T32" fmla="*/ 34 w 433"/>
                <a:gd name="T33" fmla="*/ 102 h 171"/>
                <a:gd name="T34" fmla="*/ 27 w 433"/>
                <a:gd name="T35" fmla="*/ 94 h 171"/>
                <a:gd name="T36" fmla="*/ 28 w 433"/>
                <a:gd name="T37" fmla="*/ 85 h 171"/>
                <a:gd name="T38" fmla="*/ 34 w 433"/>
                <a:gd name="T39" fmla="*/ 93 h 171"/>
                <a:gd name="T40" fmla="*/ 47 w 433"/>
                <a:gd name="T41" fmla="*/ 109 h 171"/>
                <a:gd name="T42" fmla="*/ 62 w 433"/>
                <a:gd name="T43" fmla="*/ 121 h 171"/>
                <a:gd name="T44" fmla="*/ 51 w 433"/>
                <a:gd name="T45" fmla="*/ 109 h 171"/>
                <a:gd name="T46" fmla="*/ 34 w 433"/>
                <a:gd name="T47" fmla="*/ 87 h 171"/>
                <a:gd name="T48" fmla="*/ 26 w 433"/>
                <a:gd name="T49" fmla="*/ 72 h 171"/>
                <a:gd name="T50" fmla="*/ 20 w 433"/>
                <a:gd name="T51" fmla="*/ 52 h 171"/>
                <a:gd name="T52" fmla="*/ 19 w 433"/>
                <a:gd name="T53" fmla="*/ 53 h 171"/>
                <a:gd name="T54" fmla="*/ 22 w 433"/>
                <a:gd name="T55" fmla="*/ 74 h 171"/>
                <a:gd name="T56" fmla="*/ 15 w 433"/>
                <a:gd name="T57" fmla="*/ 61 h 171"/>
                <a:gd name="T58" fmla="*/ 11 w 433"/>
                <a:gd name="T59" fmla="*/ 39 h 171"/>
                <a:gd name="T60" fmla="*/ 10 w 433"/>
                <a:gd name="T61" fmla="*/ 10 h 171"/>
                <a:gd name="T62" fmla="*/ 4 w 433"/>
                <a:gd name="T63" fmla="*/ 3 h 171"/>
                <a:gd name="T64" fmla="*/ 3 w 433"/>
                <a:gd name="T65" fmla="*/ 2 h 171"/>
                <a:gd name="T66" fmla="*/ 0 w 433"/>
                <a:gd name="T67" fmla="*/ 27 h 171"/>
                <a:gd name="T68" fmla="*/ 2 w 433"/>
                <a:gd name="T69" fmla="*/ 58 h 171"/>
                <a:gd name="T70" fmla="*/ 9 w 433"/>
                <a:gd name="T71" fmla="*/ 69 h 171"/>
                <a:gd name="T72" fmla="*/ 30 w 433"/>
                <a:gd name="T73" fmla="*/ 111 h 171"/>
                <a:gd name="T74" fmla="*/ 39 w 433"/>
                <a:gd name="T75" fmla="*/ 123 h 171"/>
                <a:gd name="T76" fmla="*/ 50 w 433"/>
                <a:gd name="T77" fmla="*/ 133 h 171"/>
                <a:gd name="T78" fmla="*/ 65 w 433"/>
                <a:gd name="T79" fmla="*/ 144 h 171"/>
                <a:gd name="T80" fmla="*/ 69 w 433"/>
                <a:gd name="T81" fmla="*/ 146 h 171"/>
                <a:gd name="T82" fmla="*/ 77 w 433"/>
                <a:gd name="T83" fmla="*/ 151 h 171"/>
                <a:gd name="T84" fmla="*/ 62 w 433"/>
                <a:gd name="T85" fmla="*/ 146 h 171"/>
                <a:gd name="T86" fmla="*/ 105 w 433"/>
                <a:gd name="T87" fmla="*/ 165 h 171"/>
                <a:gd name="T88" fmla="*/ 113 w 433"/>
                <a:gd name="T89" fmla="*/ 165 h 171"/>
                <a:gd name="T90" fmla="*/ 124 w 433"/>
                <a:gd name="T91" fmla="*/ 168 h 171"/>
                <a:gd name="T92" fmla="*/ 139 w 433"/>
                <a:gd name="T93" fmla="*/ 169 h 171"/>
                <a:gd name="T94" fmla="*/ 146 w 433"/>
                <a:gd name="T95" fmla="*/ 169 h 171"/>
                <a:gd name="T96" fmla="*/ 153 w 433"/>
                <a:gd name="T97" fmla="*/ 169 h 171"/>
                <a:gd name="T98" fmla="*/ 186 w 433"/>
                <a:gd name="T99" fmla="*/ 171 h 171"/>
                <a:gd name="T100" fmla="*/ 433 w 433"/>
                <a:gd name="T101" fmla="*/ 169 h 171"/>
                <a:gd name="T102" fmla="*/ 383 w 433"/>
                <a:gd name="T103" fmla="*/ 1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" h="171">
                  <a:moveTo>
                    <a:pt x="383" y="160"/>
                  </a:moveTo>
                  <a:cubicBezTo>
                    <a:pt x="391" y="158"/>
                    <a:pt x="403" y="159"/>
                    <a:pt x="411" y="160"/>
                  </a:cubicBezTo>
                  <a:cubicBezTo>
                    <a:pt x="413" y="157"/>
                    <a:pt x="403" y="155"/>
                    <a:pt x="404" y="152"/>
                  </a:cubicBezTo>
                  <a:cubicBezTo>
                    <a:pt x="373" y="149"/>
                    <a:pt x="369" y="161"/>
                    <a:pt x="338" y="159"/>
                  </a:cubicBezTo>
                  <a:cubicBezTo>
                    <a:pt x="340" y="156"/>
                    <a:pt x="349" y="154"/>
                    <a:pt x="329" y="154"/>
                  </a:cubicBezTo>
                  <a:cubicBezTo>
                    <a:pt x="334" y="154"/>
                    <a:pt x="334" y="154"/>
                    <a:pt x="334" y="154"/>
                  </a:cubicBezTo>
                  <a:cubicBezTo>
                    <a:pt x="303" y="157"/>
                    <a:pt x="310" y="147"/>
                    <a:pt x="290" y="155"/>
                  </a:cubicBezTo>
                  <a:cubicBezTo>
                    <a:pt x="290" y="151"/>
                    <a:pt x="290" y="151"/>
                    <a:pt x="290" y="151"/>
                  </a:cubicBezTo>
                  <a:cubicBezTo>
                    <a:pt x="276" y="154"/>
                    <a:pt x="248" y="154"/>
                    <a:pt x="232" y="154"/>
                  </a:cubicBezTo>
                  <a:cubicBezTo>
                    <a:pt x="233" y="154"/>
                    <a:pt x="233" y="154"/>
                    <a:pt x="233" y="154"/>
                  </a:cubicBezTo>
                  <a:cubicBezTo>
                    <a:pt x="189" y="158"/>
                    <a:pt x="208" y="155"/>
                    <a:pt x="159" y="157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64" y="150"/>
                    <a:pt x="160" y="155"/>
                    <a:pt x="148" y="155"/>
                  </a:cubicBezTo>
                  <a:cubicBezTo>
                    <a:pt x="149" y="154"/>
                    <a:pt x="147" y="152"/>
                    <a:pt x="153" y="151"/>
                  </a:cubicBezTo>
                  <a:cubicBezTo>
                    <a:pt x="152" y="151"/>
                    <a:pt x="150" y="151"/>
                    <a:pt x="148" y="151"/>
                  </a:cubicBezTo>
                  <a:cubicBezTo>
                    <a:pt x="147" y="151"/>
                    <a:pt x="145" y="151"/>
                    <a:pt x="142" y="151"/>
                  </a:cubicBezTo>
                  <a:cubicBezTo>
                    <a:pt x="140" y="152"/>
                    <a:pt x="137" y="152"/>
                    <a:pt x="135" y="152"/>
                  </a:cubicBezTo>
                  <a:cubicBezTo>
                    <a:pt x="132" y="152"/>
                    <a:pt x="129" y="151"/>
                    <a:pt x="127" y="151"/>
                  </a:cubicBezTo>
                  <a:cubicBezTo>
                    <a:pt x="124" y="151"/>
                    <a:pt x="121" y="151"/>
                    <a:pt x="118" y="150"/>
                  </a:cubicBezTo>
                  <a:cubicBezTo>
                    <a:pt x="115" y="150"/>
                    <a:pt x="112" y="149"/>
                    <a:pt x="110" y="149"/>
                  </a:cubicBezTo>
                  <a:cubicBezTo>
                    <a:pt x="107" y="148"/>
                    <a:pt x="104" y="147"/>
                    <a:pt x="102" y="147"/>
                  </a:cubicBezTo>
                  <a:cubicBezTo>
                    <a:pt x="96" y="145"/>
                    <a:pt x="92" y="143"/>
                    <a:pt x="87" y="142"/>
                  </a:cubicBezTo>
                  <a:cubicBezTo>
                    <a:pt x="83" y="140"/>
                    <a:pt x="80" y="138"/>
                    <a:pt x="78" y="137"/>
                  </a:cubicBezTo>
                  <a:cubicBezTo>
                    <a:pt x="75" y="136"/>
                    <a:pt x="74" y="135"/>
                    <a:pt x="74" y="135"/>
                  </a:cubicBezTo>
                  <a:cubicBezTo>
                    <a:pt x="64" y="130"/>
                    <a:pt x="65" y="131"/>
                    <a:pt x="68" y="134"/>
                  </a:cubicBezTo>
                  <a:cubicBezTo>
                    <a:pt x="71" y="138"/>
                    <a:pt x="77" y="142"/>
                    <a:pt x="79" y="144"/>
                  </a:cubicBezTo>
                  <a:cubicBezTo>
                    <a:pt x="74" y="143"/>
                    <a:pt x="63" y="136"/>
                    <a:pt x="54" y="128"/>
                  </a:cubicBezTo>
                  <a:cubicBezTo>
                    <a:pt x="46" y="119"/>
                    <a:pt x="40" y="110"/>
                    <a:pt x="40" y="108"/>
                  </a:cubicBezTo>
                  <a:cubicBezTo>
                    <a:pt x="42" y="110"/>
                    <a:pt x="47" y="115"/>
                    <a:pt x="51" y="118"/>
                  </a:cubicBezTo>
                  <a:cubicBezTo>
                    <a:pt x="53" y="119"/>
                    <a:pt x="54" y="120"/>
                    <a:pt x="54" y="120"/>
                  </a:cubicBezTo>
                  <a:cubicBezTo>
                    <a:pt x="55" y="120"/>
                    <a:pt x="54" y="119"/>
                    <a:pt x="52" y="116"/>
                  </a:cubicBezTo>
                  <a:cubicBezTo>
                    <a:pt x="52" y="116"/>
                    <a:pt x="50" y="115"/>
                    <a:pt x="48" y="113"/>
                  </a:cubicBezTo>
                  <a:cubicBezTo>
                    <a:pt x="45" y="111"/>
                    <a:pt x="42" y="109"/>
                    <a:pt x="39" y="106"/>
                  </a:cubicBezTo>
                  <a:cubicBezTo>
                    <a:pt x="37" y="105"/>
                    <a:pt x="36" y="103"/>
                    <a:pt x="34" y="102"/>
                  </a:cubicBezTo>
                  <a:cubicBezTo>
                    <a:pt x="33" y="100"/>
                    <a:pt x="32" y="99"/>
                    <a:pt x="31" y="98"/>
                  </a:cubicBezTo>
                  <a:cubicBezTo>
                    <a:pt x="29" y="95"/>
                    <a:pt x="27" y="94"/>
                    <a:pt x="27" y="94"/>
                  </a:cubicBezTo>
                  <a:cubicBezTo>
                    <a:pt x="23" y="83"/>
                    <a:pt x="23" y="80"/>
                    <a:pt x="24" y="81"/>
                  </a:cubicBezTo>
                  <a:cubicBezTo>
                    <a:pt x="25" y="81"/>
                    <a:pt x="26" y="83"/>
                    <a:pt x="28" y="85"/>
                  </a:cubicBezTo>
                  <a:cubicBezTo>
                    <a:pt x="29" y="86"/>
                    <a:pt x="29" y="87"/>
                    <a:pt x="31" y="89"/>
                  </a:cubicBezTo>
                  <a:cubicBezTo>
                    <a:pt x="32" y="90"/>
                    <a:pt x="33" y="92"/>
                    <a:pt x="34" y="93"/>
                  </a:cubicBezTo>
                  <a:cubicBezTo>
                    <a:pt x="37" y="96"/>
                    <a:pt x="39" y="100"/>
                    <a:pt x="43" y="103"/>
                  </a:cubicBezTo>
                  <a:cubicBezTo>
                    <a:pt x="44" y="105"/>
                    <a:pt x="46" y="107"/>
                    <a:pt x="47" y="109"/>
                  </a:cubicBezTo>
                  <a:cubicBezTo>
                    <a:pt x="49" y="110"/>
                    <a:pt x="51" y="112"/>
                    <a:pt x="52" y="113"/>
                  </a:cubicBezTo>
                  <a:cubicBezTo>
                    <a:pt x="56" y="116"/>
                    <a:pt x="59" y="119"/>
                    <a:pt x="62" y="121"/>
                  </a:cubicBezTo>
                  <a:cubicBezTo>
                    <a:pt x="66" y="124"/>
                    <a:pt x="68" y="126"/>
                    <a:pt x="71" y="127"/>
                  </a:cubicBezTo>
                  <a:cubicBezTo>
                    <a:pt x="62" y="120"/>
                    <a:pt x="56" y="114"/>
                    <a:pt x="51" y="109"/>
                  </a:cubicBezTo>
                  <a:cubicBezTo>
                    <a:pt x="46" y="103"/>
                    <a:pt x="41" y="98"/>
                    <a:pt x="37" y="92"/>
                  </a:cubicBezTo>
                  <a:cubicBezTo>
                    <a:pt x="36" y="90"/>
                    <a:pt x="35" y="89"/>
                    <a:pt x="34" y="87"/>
                  </a:cubicBezTo>
                  <a:cubicBezTo>
                    <a:pt x="33" y="86"/>
                    <a:pt x="32" y="84"/>
                    <a:pt x="31" y="83"/>
                  </a:cubicBezTo>
                  <a:cubicBezTo>
                    <a:pt x="30" y="79"/>
                    <a:pt x="28" y="76"/>
                    <a:pt x="26" y="72"/>
                  </a:cubicBezTo>
                  <a:cubicBezTo>
                    <a:pt x="24" y="68"/>
                    <a:pt x="23" y="64"/>
                    <a:pt x="22" y="59"/>
                  </a:cubicBezTo>
                  <a:cubicBezTo>
                    <a:pt x="21" y="57"/>
                    <a:pt x="20" y="55"/>
                    <a:pt x="20" y="52"/>
                  </a:cubicBezTo>
                  <a:cubicBezTo>
                    <a:pt x="19" y="50"/>
                    <a:pt x="19" y="47"/>
                    <a:pt x="18" y="44"/>
                  </a:cubicBezTo>
                  <a:cubicBezTo>
                    <a:pt x="19" y="47"/>
                    <a:pt x="19" y="50"/>
                    <a:pt x="19" y="53"/>
                  </a:cubicBezTo>
                  <a:cubicBezTo>
                    <a:pt x="20" y="56"/>
                    <a:pt x="20" y="59"/>
                    <a:pt x="20" y="61"/>
                  </a:cubicBezTo>
                  <a:cubicBezTo>
                    <a:pt x="21" y="66"/>
                    <a:pt x="21" y="70"/>
                    <a:pt x="22" y="74"/>
                  </a:cubicBezTo>
                  <a:cubicBezTo>
                    <a:pt x="21" y="74"/>
                    <a:pt x="19" y="72"/>
                    <a:pt x="18" y="68"/>
                  </a:cubicBezTo>
                  <a:cubicBezTo>
                    <a:pt x="16" y="66"/>
                    <a:pt x="16" y="64"/>
                    <a:pt x="15" y="61"/>
                  </a:cubicBezTo>
                  <a:cubicBezTo>
                    <a:pt x="14" y="58"/>
                    <a:pt x="13" y="54"/>
                    <a:pt x="12" y="51"/>
                  </a:cubicBezTo>
                  <a:cubicBezTo>
                    <a:pt x="12" y="47"/>
                    <a:pt x="11" y="43"/>
                    <a:pt x="11" y="39"/>
                  </a:cubicBezTo>
                  <a:cubicBezTo>
                    <a:pt x="10" y="35"/>
                    <a:pt x="10" y="30"/>
                    <a:pt x="10" y="26"/>
                  </a:cubicBezTo>
                  <a:cubicBezTo>
                    <a:pt x="10" y="21"/>
                    <a:pt x="10" y="15"/>
                    <a:pt x="10" y="10"/>
                  </a:cubicBezTo>
                  <a:cubicBezTo>
                    <a:pt x="8" y="23"/>
                    <a:pt x="6" y="15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4"/>
                  </a:cubicBezTo>
                  <a:cubicBezTo>
                    <a:pt x="2" y="12"/>
                    <a:pt x="1" y="19"/>
                    <a:pt x="0" y="27"/>
                  </a:cubicBezTo>
                  <a:cubicBezTo>
                    <a:pt x="0" y="32"/>
                    <a:pt x="0" y="38"/>
                    <a:pt x="0" y="43"/>
                  </a:cubicBezTo>
                  <a:cubicBezTo>
                    <a:pt x="0" y="48"/>
                    <a:pt x="1" y="53"/>
                    <a:pt x="2" y="58"/>
                  </a:cubicBezTo>
                  <a:cubicBezTo>
                    <a:pt x="3" y="53"/>
                    <a:pt x="4" y="54"/>
                    <a:pt x="6" y="59"/>
                  </a:cubicBezTo>
                  <a:cubicBezTo>
                    <a:pt x="7" y="62"/>
                    <a:pt x="8" y="65"/>
                    <a:pt x="9" y="69"/>
                  </a:cubicBezTo>
                  <a:cubicBezTo>
                    <a:pt x="11" y="73"/>
                    <a:pt x="12" y="78"/>
                    <a:pt x="14" y="83"/>
                  </a:cubicBezTo>
                  <a:cubicBezTo>
                    <a:pt x="18" y="92"/>
                    <a:pt x="24" y="103"/>
                    <a:pt x="30" y="111"/>
                  </a:cubicBezTo>
                  <a:cubicBezTo>
                    <a:pt x="32" y="114"/>
                    <a:pt x="33" y="116"/>
                    <a:pt x="35" y="118"/>
                  </a:cubicBezTo>
                  <a:cubicBezTo>
                    <a:pt x="36" y="119"/>
                    <a:pt x="38" y="121"/>
                    <a:pt x="39" y="123"/>
                  </a:cubicBezTo>
                  <a:cubicBezTo>
                    <a:pt x="42" y="126"/>
                    <a:pt x="45" y="129"/>
                    <a:pt x="47" y="130"/>
                  </a:cubicBezTo>
                  <a:cubicBezTo>
                    <a:pt x="47" y="130"/>
                    <a:pt x="49" y="131"/>
                    <a:pt x="50" y="133"/>
                  </a:cubicBezTo>
                  <a:cubicBezTo>
                    <a:pt x="52" y="135"/>
                    <a:pt x="55" y="137"/>
                    <a:pt x="58" y="139"/>
                  </a:cubicBezTo>
                  <a:cubicBezTo>
                    <a:pt x="60" y="141"/>
                    <a:pt x="63" y="143"/>
                    <a:pt x="65" y="144"/>
                  </a:cubicBezTo>
                  <a:cubicBezTo>
                    <a:pt x="66" y="145"/>
                    <a:pt x="67" y="145"/>
                    <a:pt x="68" y="146"/>
                  </a:cubicBezTo>
                  <a:cubicBezTo>
                    <a:pt x="68" y="146"/>
                    <a:pt x="69" y="146"/>
                    <a:pt x="69" y="146"/>
                  </a:cubicBezTo>
                  <a:cubicBezTo>
                    <a:pt x="69" y="146"/>
                    <a:pt x="71" y="148"/>
                    <a:pt x="73" y="149"/>
                  </a:cubicBezTo>
                  <a:cubicBezTo>
                    <a:pt x="75" y="150"/>
                    <a:pt x="77" y="151"/>
                    <a:pt x="77" y="151"/>
                  </a:cubicBezTo>
                  <a:cubicBezTo>
                    <a:pt x="78" y="152"/>
                    <a:pt x="77" y="153"/>
                    <a:pt x="75" y="152"/>
                  </a:cubicBezTo>
                  <a:cubicBezTo>
                    <a:pt x="73" y="151"/>
                    <a:pt x="68" y="150"/>
                    <a:pt x="62" y="146"/>
                  </a:cubicBezTo>
                  <a:cubicBezTo>
                    <a:pt x="67" y="149"/>
                    <a:pt x="79" y="156"/>
                    <a:pt x="90" y="160"/>
                  </a:cubicBezTo>
                  <a:cubicBezTo>
                    <a:pt x="96" y="162"/>
                    <a:pt x="101" y="164"/>
                    <a:pt x="105" y="165"/>
                  </a:cubicBezTo>
                  <a:cubicBezTo>
                    <a:pt x="108" y="165"/>
                    <a:pt x="110" y="165"/>
                    <a:pt x="109" y="164"/>
                  </a:cubicBezTo>
                  <a:cubicBezTo>
                    <a:pt x="109" y="164"/>
                    <a:pt x="111" y="165"/>
                    <a:pt x="113" y="165"/>
                  </a:cubicBezTo>
                  <a:cubicBezTo>
                    <a:pt x="115" y="166"/>
                    <a:pt x="116" y="166"/>
                    <a:pt x="118" y="167"/>
                  </a:cubicBezTo>
                  <a:cubicBezTo>
                    <a:pt x="120" y="167"/>
                    <a:pt x="122" y="167"/>
                    <a:pt x="124" y="168"/>
                  </a:cubicBezTo>
                  <a:cubicBezTo>
                    <a:pt x="126" y="168"/>
                    <a:pt x="129" y="168"/>
                    <a:pt x="131" y="169"/>
                  </a:cubicBezTo>
                  <a:cubicBezTo>
                    <a:pt x="134" y="169"/>
                    <a:pt x="137" y="169"/>
                    <a:pt x="139" y="169"/>
                  </a:cubicBezTo>
                  <a:cubicBezTo>
                    <a:pt x="141" y="169"/>
                    <a:pt x="142" y="169"/>
                    <a:pt x="144" y="169"/>
                  </a:cubicBezTo>
                  <a:cubicBezTo>
                    <a:pt x="146" y="169"/>
                    <a:pt x="146" y="169"/>
                    <a:pt x="146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9" y="169"/>
                    <a:pt x="151" y="169"/>
                    <a:pt x="153" y="169"/>
                  </a:cubicBezTo>
                  <a:cubicBezTo>
                    <a:pt x="167" y="169"/>
                    <a:pt x="181" y="169"/>
                    <a:pt x="181" y="169"/>
                  </a:cubicBezTo>
                  <a:cubicBezTo>
                    <a:pt x="183" y="170"/>
                    <a:pt x="184" y="170"/>
                    <a:pt x="186" y="171"/>
                  </a:cubicBezTo>
                  <a:cubicBezTo>
                    <a:pt x="188" y="170"/>
                    <a:pt x="188" y="170"/>
                    <a:pt x="188" y="169"/>
                  </a:cubicBezTo>
                  <a:cubicBezTo>
                    <a:pt x="433" y="169"/>
                    <a:pt x="433" y="169"/>
                    <a:pt x="433" y="169"/>
                  </a:cubicBezTo>
                  <a:cubicBezTo>
                    <a:pt x="421" y="168"/>
                    <a:pt x="410" y="167"/>
                    <a:pt x="398" y="166"/>
                  </a:cubicBezTo>
                  <a:cubicBezTo>
                    <a:pt x="416" y="161"/>
                    <a:pt x="377" y="165"/>
                    <a:pt x="38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56"/>
            <p:cNvSpPr/>
            <p:nvPr/>
          </p:nvSpPr>
          <p:spPr bwMode="auto">
            <a:xfrm>
              <a:off x="1727201" y="2049463"/>
              <a:ext cx="1588" cy="23812"/>
            </a:xfrm>
            <a:custGeom>
              <a:avLst/>
              <a:gdLst>
                <a:gd name="T0" fmla="*/ 1 w 1"/>
                <a:gd name="T1" fmla="*/ 17 h 17"/>
                <a:gd name="T2" fmla="*/ 0 w 1"/>
                <a:gd name="T3" fmla="*/ 0 h 17"/>
                <a:gd name="T4" fmla="*/ 1 w 1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1" y="17"/>
                  </a:moveTo>
                  <a:cubicBezTo>
                    <a:pt x="1" y="12"/>
                    <a:pt x="1" y="7"/>
                    <a:pt x="0" y="0"/>
                  </a:cubicBezTo>
                  <a:cubicBezTo>
                    <a:pt x="0" y="6"/>
                    <a:pt x="0" y="12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5" name="Freeform 57"/>
            <p:cNvSpPr/>
            <p:nvPr/>
          </p:nvSpPr>
          <p:spPr bwMode="auto">
            <a:xfrm>
              <a:off x="2316163" y="2249488"/>
              <a:ext cx="23813" cy="0"/>
            </a:xfrm>
            <a:custGeom>
              <a:avLst/>
              <a:gdLst>
                <a:gd name="T0" fmla="*/ 17 w 17"/>
                <a:gd name="T1" fmla="*/ 0 w 17"/>
                <a:gd name="T2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Freeform 58"/>
            <p:cNvSpPr/>
            <p:nvPr/>
          </p:nvSpPr>
          <p:spPr bwMode="auto">
            <a:xfrm>
              <a:off x="1706563" y="1928813"/>
              <a:ext cx="7938" cy="57150"/>
            </a:xfrm>
            <a:custGeom>
              <a:avLst/>
              <a:gdLst>
                <a:gd name="T0" fmla="*/ 5 w 5"/>
                <a:gd name="T1" fmla="*/ 40 h 41"/>
                <a:gd name="T2" fmla="*/ 5 w 5"/>
                <a:gd name="T3" fmla="*/ 9 h 41"/>
                <a:gd name="T4" fmla="*/ 0 w 5"/>
                <a:gd name="T5" fmla="*/ 0 h 41"/>
                <a:gd name="T6" fmla="*/ 0 w 5"/>
                <a:gd name="T7" fmla="*/ 37 h 41"/>
                <a:gd name="T8" fmla="*/ 5 w 5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">
                  <a:moveTo>
                    <a:pt x="5" y="4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20"/>
                    <a:pt x="2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4" y="41"/>
                    <a:pt x="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59"/>
            <p:cNvSpPr/>
            <p:nvPr/>
          </p:nvSpPr>
          <p:spPr bwMode="auto">
            <a:xfrm>
              <a:off x="1703388" y="1981200"/>
              <a:ext cx="3175" cy="30162"/>
            </a:xfrm>
            <a:custGeom>
              <a:avLst/>
              <a:gdLst>
                <a:gd name="T0" fmla="*/ 0 w 3"/>
                <a:gd name="T1" fmla="*/ 11 h 21"/>
                <a:gd name="T2" fmla="*/ 3 w 3"/>
                <a:gd name="T3" fmla="*/ 21 h 21"/>
                <a:gd name="T4" fmla="*/ 3 w 3"/>
                <a:gd name="T5" fmla="*/ 0 h 21"/>
                <a:gd name="T6" fmla="*/ 0 w 3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1">
                  <a:moveTo>
                    <a:pt x="0" y="11"/>
                  </a:moveTo>
                  <a:cubicBezTo>
                    <a:pt x="1" y="12"/>
                    <a:pt x="2" y="16"/>
                    <a:pt x="3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60"/>
            <p:cNvSpPr/>
            <p:nvPr/>
          </p:nvSpPr>
          <p:spPr bwMode="auto">
            <a:xfrm>
              <a:off x="2519363" y="2225675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61"/>
            <p:cNvSpPr/>
            <p:nvPr/>
          </p:nvSpPr>
          <p:spPr bwMode="auto">
            <a:xfrm>
              <a:off x="2279651" y="2224088"/>
              <a:ext cx="404813" cy="22225"/>
            </a:xfrm>
            <a:custGeom>
              <a:avLst/>
              <a:gdLst>
                <a:gd name="T0" fmla="*/ 266 w 286"/>
                <a:gd name="T1" fmla="*/ 4 h 16"/>
                <a:gd name="T2" fmla="*/ 195 w 286"/>
                <a:gd name="T3" fmla="*/ 5 h 16"/>
                <a:gd name="T4" fmla="*/ 192 w 286"/>
                <a:gd name="T5" fmla="*/ 3 h 16"/>
                <a:gd name="T6" fmla="*/ 176 w 286"/>
                <a:gd name="T7" fmla="*/ 8 h 16"/>
                <a:gd name="T8" fmla="*/ 191 w 286"/>
                <a:gd name="T9" fmla="*/ 10 h 16"/>
                <a:gd name="T10" fmla="*/ 113 w 286"/>
                <a:gd name="T11" fmla="*/ 10 h 16"/>
                <a:gd name="T12" fmla="*/ 169 w 286"/>
                <a:gd name="T13" fmla="*/ 6 h 16"/>
                <a:gd name="T14" fmla="*/ 169 w 286"/>
                <a:gd name="T15" fmla="*/ 1 h 16"/>
                <a:gd name="T16" fmla="*/ 26 w 286"/>
                <a:gd name="T17" fmla="*/ 5 h 16"/>
                <a:gd name="T18" fmla="*/ 13 w 286"/>
                <a:gd name="T19" fmla="*/ 15 h 16"/>
                <a:gd name="T20" fmla="*/ 34 w 286"/>
                <a:gd name="T21" fmla="*/ 13 h 16"/>
                <a:gd name="T22" fmla="*/ 32 w 286"/>
                <a:gd name="T23" fmla="*/ 15 h 16"/>
                <a:gd name="T24" fmla="*/ 59 w 286"/>
                <a:gd name="T25" fmla="*/ 14 h 16"/>
                <a:gd name="T26" fmla="*/ 50 w 286"/>
                <a:gd name="T27" fmla="*/ 8 h 16"/>
                <a:gd name="T28" fmla="*/ 87 w 286"/>
                <a:gd name="T29" fmla="*/ 16 h 16"/>
                <a:gd name="T30" fmla="*/ 127 w 286"/>
                <a:gd name="T31" fmla="*/ 15 h 16"/>
                <a:gd name="T32" fmla="*/ 124 w 286"/>
                <a:gd name="T33" fmla="*/ 16 h 16"/>
                <a:gd name="T34" fmla="*/ 129 w 286"/>
                <a:gd name="T35" fmla="*/ 15 h 16"/>
                <a:gd name="T36" fmla="*/ 262 w 286"/>
                <a:gd name="T37" fmla="*/ 13 h 16"/>
                <a:gd name="T38" fmla="*/ 266 w 286"/>
                <a:gd name="T3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16">
                  <a:moveTo>
                    <a:pt x="266" y="4"/>
                  </a:moveTo>
                  <a:cubicBezTo>
                    <a:pt x="240" y="4"/>
                    <a:pt x="202" y="1"/>
                    <a:pt x="195" y="5"/>
                  </a:cubicBezTo>
                  <a:cubicBezTo>
                    <a:pt x="196" y="5"/>
                    <a:pt x="196" y="4"/>
                    <a:pt x="192" y="3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91" y="10"/>
                    <a:pt x="191" y="10"/>
                    <a:pt x="191" y="10"/>
                  </a:cubicBezTo>
                  <a:cubicBezTo>
                    <a:pt x="175" y="14"/>
                    <a:pt x="122" y="13"/>
                    <a:pt x="113" y="10"/>
                  </a:cubicBezTo>
                  <a:cubicBezTo>
                    <a:pt x="143" y="9"/>
                    <a:pt x="128" y="3"/>
                    <a:pt x="169" y="6"/>
                  </a:cubicBezTo>
                  <a:cubicBezTo>
                    <a:pt x="167" y="5"/>
                    <a:pt x="160" y="2"/>
                    <a:pt x="169" y="1"/>
                  </a:cubicBezTo>
                  <a:cubicBezTo>
                    <a:pt x="120" y="3"/>
                    <a:pt x="77" y="0"/>
                    <a:pt x="26" y="5"/>
                  </a:cubicBezTo>
                  <a:cubicBezTo>
                    <a:pt x="66" y="10"/>
                    <a:pt x="0" y="9"/>
                    <a:pt x="13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3" y="12"/>
                    <a:pt x="49" y="11"/>
                    <a:pt x="50" y="8"/>
                  </a:cubicBezTo>
                  <a:cubicBezTo>
                    <a:pt x="86" y="10"/>
                    <a:pt x="62" y="12"/>
                    <a:pt x="87" y="16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7" y="16"/>
                    <a:pt x="128" y="16"/>
                    <a:pt x="129" y="15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86" y="11"/>
                    <a:pt x="249" y="8"/>
                    <a:pt x="2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0" name="Freeform 62"/>
            <p:cNvSpPr/>
            <p:nvPr/>
          </p:nvSpPr>
          <p:spPr bwMode="auto">
            <a:xfrm>
              <a:off x="3008313" y="22272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1" name="Freeform 63"/>
            <p:cNvSpPr/>
            <p:nvPr/>
          </p:nvSpPr>
          <p:spPr bwMode="auto">
            <a:xfrm>
              <a:off x="2952751" y="2227263"/>
              <a:ext cx="55563" cy="6350"/>
            </a:xfrm>
            <a:custGeom>
              <a:avLst/>
              <a:gdLst>
                <a:gd name="T0" fmla="*/ 18 w 40"/>
                <a:gd name="T1" fmla="*/ 2 h 5"/>
                <a:gd name="T2" fmla="*/ 24 w 40"/>
                <a:gd name="T3" fmla="*/ 0 h 5"/>
                <a:gd name="T4" fmla="*/ 0 w 40"/>
                <a:gd name="T5" fmla="*/ 5 h 5"/>
                <a:gd name="T6" fmla="*/ 37 w 40"/>
                <a:gd name="T7" fmla="*/ 5 h 5"/>
                <a:gd name="T8" fmla="*/ 40 w 40"/>
                <a:gd name="T9" fmla="*/ 1 h 5"/>
                <a:gd name="T10" fmla="*/ 18 w 4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">
                  <a:moveTo>
                    <a:pt x="18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2"/>
                    <a:pt x="23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Freeform 64"/>
            <p:cNvSpPr/>
            <p:nvPr/>
          </p:nvSpPr>
          <p:spPr bwMode="auto">
            <a:xfrm>
              <a:off x="2913063" y="2222500"/>
              <a:ext cx="39688" cy="17462"/>
            </a:xfrm>
            <a:custGeom>
              <a:avLst/>
              <a:gdLst>
                <a:gd name="T0" fmla="*/ 29 w 29"/>
                <a:gd name="T1" fmla="*/ 3 h 12"/>
                <a:gd name="T2" fmla="*/ 2 w 29"/>
                <a:gd name="T3" fmla="*/ 3 h 12"/>
                <a:gd name="T4" fmla="*/ 0 w 29"/>
                <a:gd name="T5" fmla="*/ 12 h 12"/>
                <a:gd name="T6" fmla="*/ 8 w 29"/>
                <a:gd name="T7" fmla="*/ 3 h 12"/>
                <a:gd name="T8" fmla="*/ 29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29" y="3"/>
                  </a:moveTo>
                  <a:cubicBezTo>
                    <a:pt x="29" y="0"/>
                    <a:pt x="7" y="2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10"/>
                    <a:pt x="18" y="5"/>
                    <a:pt x="8" y="3"/>
                  </a:cubicBezTo>
                  <a:cubicBezTo>
                    <a:pt x="26" y="1"/>
                    <a:pt x="17" y="8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Freeform 65"/>
            <p:cNvSpPr/>
            <p:nvPr/>
          </p:nvSpPr>
          <p:spPr bwMode="auto">
            <a:xfrm>
              <a:off x="2701926" y="2232025"/>
              <a:ext cx="19050" cy="3175"/>
            </a:xfrm>
            <a:custGeom>
              <a:avLst/>
              <a:gdLst>
                <a:gd name="T0" fmla="*/ 7 w 12"/>
                <a:gd name="T1" fmla="*/ 2 h 2"/>
                <a:gd name="T2" fmla="*/ 12 w 12"/>
                <a:gd name="T3" fmla="*/ 0 h 2"/>
                <a:gd name="T4" fmla="*/ 0 w 12"/>
                <a:gd name="T5" fmla="*/ 0 h 2"/>
                <a:gd name="T6" fmla="*/ 7 w 1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">
                  <a:moveTo>
                    <a:pt x="7" y="2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Freeform 66"/>
            <p:cNvSpPr/>
            <p:nvPr/>
          </p:nvSpPr>
          <p:spPr bwMode="auto">
            <a:xfrm>
              <a:off x="2720976" y="2228850"/>
              <a:ext cx="19050" cy="4762"/>
            </a:xfrm>
            <a:custGeom>
              <a:avLst/>
              <a:gdLst>
                <a:gd name="T0" fmla="*/ 9 w 13"/>
                <a:gd name="T1" fmla="*/ 0 h 4"/>
                <a:gd name="T2" fmla="*/ 0 w 13"/>
                <a:gd name="T3" fmla="*/ 3 h 4"/>
                <a:gd name="T4" fmla="*/ 13 w 13"/>
                <a:gd name="T5" fmla="*/ 4 h 4"/>
                <a:gd name="T6" fmla="*/ 9 w 1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9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1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67"/>
            <p:cNvSpPr/>
            <p:nvPr/>
          </p:nvSpPr>
          <p:spPr bwMode="auto">
            <a:xfrm>
              <a:off x="2787651" y="2235200"/>
              <a:ext cx="26988" cy="1587"/>
            </a:xfrm>
            <a:custGeom>
              <a:avLst/>
              <a:gdLst>
                <a:gd name="T0" fmla="*/ 19 w 19"/>
                <a:gd name="T1" fmla="*/ 1 h 1"/>
                <a:gd name="T2" fmla="*/ 0 w 19"/>
                <a:gd name="T3" fmla="*/ 0 h 1"/>
                <a:gd name="T4" fmla="*/ 19 w 19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12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68"/>
            <p:cNvSpPr/>
            <p:nvPr/>
          </p:nvSpPr>
          <p:spPr bwMode="auto">
            <a:xfrm>
              <a:off x="2767013" y="2233613"/>
              <a:ext cx="20638" cy="1587"/>
            </a:xfrm>
            <a:custGeom>
              <a:avLst/>
              <a:gdLst>
                <a:gd name="T0" fmla="*/ 1 w 15"/>
                <a:gd name="T1" fmla="*/ 1 h 1"/>
                <a:gd name="T2" fmla="*/ 15 w 15"/>
                <a:gd name="T3" fmla="*/ 1 h 1"/>
                <a:gd name="T4" fmla="*/ 0 w 15"/>
                <a:gd name="T5" fmla="*/ 0 h 1"/>
                <a:gd name="T6" fmla="*/ 1 w 1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">
                  <a:moveTo>
                    <a:pt x="1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0" y="1"/>
                    <a:pt x="5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69"/>
            <p:cNvSpPr/>
            <p:nvPr/>
          </p:nvSpPr>
          <p:spPr bwMode="auto">
            <a:xfrm>
              <a:off x="2740026" y="2233613"/>
              <a:ext cx="31750" cy="11112"/>
            </a:xfrm>
            <a:custGeom>
              <a:avLst/>
              <a:gdLst>
                <a:gd name="T0" fmla="*/ 23 w 23"/>
                <a:gd name="T1" fmla="*/ 6 h 7"/>
                <a:gd name="T2" fmla="*/ 20 w 23"/>
                <a:gd name="T3" fmla="*/ 1 h 7"/>
                <a:gd name="T4" fmla="*/ 0 w 23"/>
                <a:gd name="T5" fmla="*/ 0 h 7"/>
                <a:gd name="T6" fmla="*/ 23 w 23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23" y="6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7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Freeform 70"/>
            <p:cNvSpPr/>
            <p:nvPr/>
          </p:nvSpPr>
          <p:spPr bwMode="auto">
            <a:xfrm>
              <a:off x="2863851" y="2238375"/>
              <a:ext cx="22225" cy="3175"/>
            </a:xfrm>
            <a:custGeom>
              <a:avLst/>
              <a:gdLst>
                <a:gd name="T0" fmla="*/ 1 w 15"/>
                <a:gd name="T1" fmla="*/ 0 h 2"/>
                <a:gd name="T2" fmla="*/ 15 w 15"/>
                <a:gd name="T3" fmla="*/ 0 h 2"/>
                <a:gd name="T4" fmla="*/ 1 w 1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">
                  <a:moveTo>
                    <a:pt x="1" y="0"/>
                  </a:moveTo>
                  <a:cubicBezTo>
                    <a:pt x="0" y="2"/>
                    <a:pt x="10" y="1"/>
                    <a:pt x="15" y="0"/>
                  </a:cubicBez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Freeform 71"/>
            <p:cNvSpPr/>
            <p:nvPr/>
          </p:nvSpPr>
          <p:spPr bwMode="auto">
            <a:xfrm>
              <a:off x="3398838" y="2227263"/>
              <a:ext cx="11113" cy="3175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0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5" y="1"/>
                    <a:pt x="4" y="0"/>
                    <a:pt x="0" y="0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4421290" y="2298873"/>
            <a:ext cx="6531474" cy="296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玄奘（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602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年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~664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年），唐代著名高僧，法相宗创始人，被尊称为“三藏法师”，后世俗称“唐僧”，中国佛教三大翻译家之一。</a:t>
            </a: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525"/>
            <a:ext cx="12192000" cy="68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6274059" y="899219"/>
            <a:ext cx="5694527" cy="47571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 bwMode="auto">
          <a:xfrm>
            <a:off x="443468" y="899219"/>
            <a:ext cx="5607178" cy="47571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文本框 7"/>
          <p:cNvSpPr txBox="1"/>
          <p:nvPr/>
        </p:nvSpPr>
        <p:spPr>
          <a:xfrm>
            <a:off x="1232974" y="173545"/>
            <a:ext cx="319786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960" dirty="0">
                <a:latin typeface="方正硬笔楷书简体" panose="02010600030101010101" pitchFamily="65" charset="-122"/>
                <a:ea typeface="方正硬笔楷书简体" panose="02010600030101010101" pitchFamily="65" charset="-122"/>
                <a:sym typeface="+mn-ea"/>
              </a:rPr>
              <a:t>十岁</a:t>
            </a:r>
            <a:r>
              <a:rPr lang="zh-CN" altLang="en-US" sz="2965" dirty="0"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跟随哥哥出家</a:t>
            </a:r>
          </a:p>
        </p:txBody>
      </p:sp>
      <p:sp>
        <p:nvSpPr>
          <p:cNvPr id="39942" name="文本框 8"/>
          <p:cNvSpPr txBox="1"/>
          <p:nvPr/>
        </p:nvSpPr>
        <p:spPr>
          <a:xfrm>
            <a:off x="7381048" y="173545"/>
            <a:ext cx="320040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965" dirty="0"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潜心修佛名扬洛阳</a:t>
            </a: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"/>
          <p:cNvPicPr>
            <a:picLocks noChangeAspect="1"/>
          </p:cNvPicPr>
          <p:nvPr/>
        </p:nvPicPr>
        <p:blipFill>
          <a:blip r:embed="rId3"/>
          <a:srcRect l="33649" b="27660"/>
          <a:stretch>
            <a:fillRect/>
          </a:stretch>
        </p:blipFill>
        <p:spPr>
          <a:xfrm>
            <a:off x="0" y="525"/>
            <a:ext cx="12190321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1917" y="525"/>
            <a:ext cx="12188640" cy="6856950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2" name="Picture 10" descr="https://timgsa.baidu.com/timg?image&amp;quality=80&amp;size=b9999_10000&amp;sec=1537774700809&amp;di=a6c4b077b4b1f1a84412caec8c2ec14f&amp;imgtype=0&amp;src=http%3A%2F%2Ftc.sinaimg.cn%2Fmaxwidth.2048%2Ftc.service.weibo.com%2Fwximg1_artimg_net%2Fd81c32e9262bc321d326398b35ae0992.jpg"/>
          <p:cNvPicPr>
            <a:picLocks noChangeAspect="1"/>
          </p:cNvPicPr>
          <p:nvPr/>
        </p:nvPicPr>
        <p:blipFill>
          <a:blip r:embed="rId4"/>
          <a:srcRect l="18732" t="5452" r="15669" b="7654"/>
          <a:stretch>
            <a:fillRect/>
          </a:stretch>
        </p:blipFill>
        <p:spPr>
          <a:xfrm>
            <a:off x="1323684" y="-506775"/>
            <a:ext cx="9773086" cy="69191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252614" y="525"/>
            <a:ext cx="7599680" cy="2338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0" hangingPunct="0">
              <a:buClrTx/>
              <a:buSzTx/>
              <a:buFontTx/>
              <a:defRPr/>
            </a:pPr>
            <a:r>
              <a:rPr kumimoji="1" lang="zh-CN" altLang="en-US" sz="14600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n-cs"/>
                <a:sym typeface="+mn-ea"/>
              </a:rPr>
              <a:t>玄奘西行</a:t>
            </a:r>
          </a:p>
        </p:txBody>
      </p:sp>
      <p:sp>
        <p:nvSpPr>
          <p:cNvPr id="37894" name="矩形 1"/>
          <p:cNvSpPr/>
          <p:nvPr/>
        </p:nvSpPr>
        <p:spPr>
          <a:xfrm>
            <a:off x="3547741" y="6217471"/>
            <a:ext cx="5276850" cy="3848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青龙寺大雄宝殿拱眼壁画第三幅</a:t>
            </a:r>
            <a:r>
              <a:rPr lang="en-US" altLang="zh-CN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《</a:t>
            </a:r>
            <a:r>
              <a:rPr lang="zh-CN" altLang="en-US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唐僧取经图</a:t>
            </a:r>
            <a:r>
              <a:rPr lang="en-US" altLang="zh-CN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》</a:t>
            </a:r>
            <a:endParaRPr lang="zh-CN" altLang="en-US" sz="1905" dirty="0">
              <a:latin typeface="方正硬笔楷书简体" panose="02010600030101010101" pitchFamily="65" charset="-122"/>
              <a:ea typeface="方正硬笔楷书简体" panose="02010600030101010101" pitchFamily="65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05585" y="2804160"/>
            <a:ext cx="9241790" cy="1938020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40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sz="40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玄奘是在贞观初年，前往天竺取经。天竺是唐朝时对今天印度、巴基斯坦、孟加拉等国的称谓。</a:t>
            </a:r>
            <a:endParaRPr lang="zh-CN" altLang="en-US" sz="400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igtu.eastday.com/img/201207/26/79/831485830373302693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" b="100000" l="0" r="100000">
                        <a14:foregroundMark x1="30377" y1="13624" x2="33208" y2="10899"/>
                        <a14:foregroundMark x1="33774" y1="8174" x2="34528" y2="8719"/>
                        <a14:foregroundMark x1="36226" y1="10082" x2="38491" y2="12262"/>
                        <a14:foregroundMark x1="28302" y1="35967" x2="26038" y2="40327"/>
                        <a14:foregroundMark x1="31132" y1="31335" x2="31132" y2="31335"/>
                        <a14:foregroundMark x1="38679" y1="26703" x2="38679" y2="30790"/>
                        <a14:foregroundMark x1="44528" y1="33515" x2="44528" y2="33515"/>
                        <a14:foregroundMark x1="45472" y1="35695" x2="45472" y2="35695"/>
                        <a14:foregroundMark x1="72453" y1="73569" x2="68113" y2="79564"/>
                        <a14:foregroundMark x1="93962" y1="40327" x2="93962" y2="43869"/>
                        <a14:foregroundMark x1="94151" y1="39510" x2="94906" y2="44414"/>
                        <a14:foregroundMark x1="76792" y1="17984" x2="77925" y2="17166"/>
                        <a14:foregroundMark x1="80000" y1="17711" x2="80000" y2="17711"/>
                        <a14:foregroundMark x1="61321" y1="9809" x2="61698" y2="12262"/>
                        <a14:foregroundMark x1="62075" y1="3270" x2="62075" y2="3270"/>
                        <a14:foregroundMark x1="63585" y1="1362" x2="64151" y2="1362"/>
                        <a14:foregroundMark x1="61321" y1="2997" x2="60755" y2="4632"/>
                        <a14:foregroundMark x1="5283" y1="41417" x2="3019" y2="43324"/>
                        <a14:foregroundMark x1="11887" y1="82289" x2="12642" y2="94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056" y="1483421"/>
            <a:ext cx="6583710" cy="4898155"/>
          </a:xfrm>
          <a:prstGeom prst="rect">
            <a:avLst/>
          </a:prstGeom>
          <a:noFill/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1.cache.netease.com/catchpic/F/FB/FB61B692E12D1362E8E696FEF7A02FE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4" b="100000" l="6294" r="92308">
                        <a14:foregroundMark x1="25175" y1="60212" x2="25175" y2="60212"/>
                        <a14:foregroundMark x1="58741" y1="96552" x2="62587" y2="99469"/>
                        <a14:backgroundMark x1="25874" y1="65782" x2="25874" y2="65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41"/>
          <a:stretch>
            <a:fillRect/>
          </a:stretch>
        </p:blipFill>
        <p:spPr bwMode="auto">
          <a:xfrm>
            <a:off x="7650480" y="385627"/>
            <a:ext cx="5318476" cy="5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74018" y="921537"/>
            <a:ext cx="1107996" cy="2420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西游记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7329702" y="2600262"/>
            <a:ext cx="1107996" cy="32671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玄奘西行</a:t>
            </a:r>
          </a:p>
        </p:txBody>
      </p:sp>
      <p:cxnSp>
        <p:nvCxnSpPr>
          <p:cNvPr id="163" name="直接连接符 162"/>
          <p:cNvCxnSpPr/>
          <p:nvPr/>
        </p:nvCxnSpPr>
        <p:spPr>
          <a:xfrm rot="16200000">
            <a:off x="5392477" y="2190879"/>
            <a:ext cx="2300418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rot="16200000">
            <a:off x="5744001" y="4212210"/>
            <a:ext cx="336804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138489" y="184873"/>
            <a:ext cx="5255895" cy="1143537"/>
            <a:chOff x="138489" y="296102"/>
            <a:chExt cx="5255895" cy="1143537"/>
          </a:xfrm>
          <a:noFill/>
        </p:grpSpPr>
        <p:sp>
          <p:nvSpPr>
            <p:cNvPr id="80" name="文本框 79"/>
            <p:cNvSpPr txBox="1"/>
            <p:nvPr/>
          </p:nvSpPr>
          <p:spPr>
            <a:xfrm>
              <a:off x="1242119" y="527242"/>
              <a:ext cx="4152265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  <a:grpFill/>
          </p:grpSpPr>
          <p:sp>
            <p:nvSpPr>
              <p:cNvPr id="82" name="文本框 81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grpFill/>
            </p:grpSpPr>
            <p:sp>
              <p:nvSpPr>
                <p:cNvPr id="8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 descr="09DF3D5FCCCE4B382DC2DD1949D19E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95" y="181610"/>
            <a:ext cx="6579870" cy="63265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1407767" y="1568417"/>
            <a:ext cx="9376466" cy="3959225"/>
          </a:xfrm>
          <a:prstGeom prst="rect">
            <a:avLst/>
          </a:prstGeom>
          <a:ln w="41275" cmpd="thickThin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“在写实主义的叙事中，玄奘不再是身披大唐皇帝御赐袈裟、奉旨游学的高僧，而是在唐初内忧外患的局面下私自出关、发愿西行的“偷渡者”。在玄奘自长安启程的一场戏里，他背着行囊混入灾民之中，被人潮裹挟着来到象征命运的岔路口，人潮往前而去，玄奘往西而去。真实的取经之路既无高徒护送，也无妖魔阻拦，而是一人一马念着佛号和经文，独自踏向未知的迷途。”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齐伟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《&lt;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大唐玄奘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：识骨寻路的“偷渡者”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》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38489" y="184873"/>
            <a:ext cx="5185410" cy="1143537"/>
            <a:chOff x="138489" y="296102"/>
            <a:chExt cx="5185410" cy="1143537"/>
          </a:xfrm>
        </p:grpSpPr>
        <p:sp>
          <p:nvSpPr>
            <p:cNvPr id="80" name="文本框 79"/>
            <p:cNvSpPr txBox="1"/>
            <p:nvPr/>
          </p:nvSpPr>
          <p:spPr>
            <a:xfrm>
              <a:off x="1242119" y="527242"/>
              <a:ext cx="408178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8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cxnSp>
        <p:nvCxnSpPr>
          <p:cNvPr id="3" name="直接连接符 2"/>
          <p:cNvCxnSpPr/>
          <p:nvPr/>
        </p:nvCxnSpPr>
        <p:spPr>
          <a:xfrm>
            <a:off x="7910830" y="2720975"/>
            <a:ext cx="26657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479550" y="3300730"/>
            <a:ext cx="191135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862195" y="4406265"/>
            <a:ext cx="57518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79550" y="4964430"/>
            <a:ext cx="57518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地图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狼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67" y="719846"/>
            <a:ext cx="3908850" cy="40758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08" y="3035031"/>
            <a:ext cx="1306294" cy="1245220"/>
          </a:xfrm>
          <a:prstGeom prst="rect">
            <a:avLst/>
          </a:prstGeom>
          <a:effectLst>
            <a:outerShdw blurRad="1270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沙漠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74"/>
            <a:ext cx="6191250" cy="4124325"/>
          </a:xfrm>
          <a:prstGeom prst="rect">
            <a:avLst/>
          </a:prstGeom>
        </p:spPr>
      </p:pic>
      <p:pic>
        <p:nvPicPr>
          <p:cNvPr id="14" name="太阳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79"/>
            <a:ext cx="2667000" cy="2667000"/>
          </a:xfrm>
          <a:prstGeom prst="rect">
            <a:avLst/>
          </a:prstGeom>
        </p:spPr>
      </p:pic>
      <p:pic>
        <p:nvPicPr>
          <p:cNvPr id="15" name="饥饿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56" y="1760095"/>
            <a:ext cx="3795092" cy="3795092"/>
          </a:xfrm>
          <a:prstGeom prst="rect">
            <a:avLst/>
          </a:prstGeom>
        </p:spPr>
      </p:pic>
      <p:pic>
        <p:nvPicPr>
          <p:cNvPr id="16" name="口渴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3" y="916959"/>
            <a:ext cx="5883150" cy="5745978"/>
          </a:xfrm>
          <a:prstGeom prst="rect">
            <a:avLst/>
          </a:prstGeom>
        </p:spPr>
      </p:pic>
      <p:pic>
        <p:nvPicPr>
          <p:cNvPr id="17" name="马贼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12" y="208798"/>
            <a:ext cx="7941343" cy="5439988"/>
          </a:xfrm>
          <a:prstGeom prst="rect">
            <a:avLst/>
          </a:prstGeom>
        </p:spPr>
      </p:pic>
      <p:pic>
        <p:nvPicPr>
          <p:cNvPr id="2" name="那烂陀寺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214"/>
            <a:ext cx="4595457" cy="27940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46394" y="476250"/>
            <a:ext cx="1661993" cy="4896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  <a:sym typeface="+mn-ea"/>
              </a:rPr>
              <a:t>宁可就西而死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  <a:sym typeface="+mn-ea"/>
              </a:rPr>
              <a:t>  岂能东归而生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pic>
        <p:nvPicPr>
          <p:cNvPr id="6" name="[铃声]110__Palace Memori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5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816083" y="21036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23 L -4.16667E-6 0.00023 C -0.00247 -0.00532 -0.00403 -0.00995 -0.00664 -0.01435 C -0.00885 -0.01852 -0.01393 -0.02592 -0.01796 -0.02824 C -0.01914 -0.02939 -0.02057 -0.02963 -0.02187 -0.03032 C -0.02447 -0.03402 -0.02565 -0.0368 -0.02929 -0.03912 C -0.03046 -0.03981 -0.03203 -0.03981 -0.0332 -0.04074 C -0.0345 -0.04189 -0.03567 -0.04328 -0.03697 -0.04467 C -0.03828 -0.0449 -0.03958 -0.04514 -0.04075 -0.04629 C -0.04218 -0.04699 -0.04322 -0.04907 -0.04453 -0.04953 C -0.04713 -0.05069 -0.04961 -0.05069 -0.05234 -0.05139 C -0.0539 -0.05231 -0.05572 -0.05347 -0.05716 -0.05463 C -0.06184 -0.05972 -0.06406 -0.06458 -0.06718 -0.0706 C -0.06822 -0.0743 -0.06966 -0.07731 -0.06979 -0.08125 C -0.07018 -0.08727 -0.07057 -0.09305 -0.07122 -0.09884 C -0.07135 -0.10185 -0.07187 -0.11319 -0.07382 -0.11805 C -0.07513 -0.12176 -0.07617 -0.12615 -0.07877 -0.12847 L -0.08255 -0.13217 C -0.08359 -0.13402 -0.08398 -0.13588 -0.08515 -0.13727 C -0.08737 -0.13935 -0.0901 -0.13981 -0.0927 -0.14074 L -0.10026 -0.14444 C -0.10364 -0.14514 -0.10703 -0.14537 -0.11041 -0.14606 C -0.11757 -0.14676 -0.12474 -0.14722 -0.13203 -0.14791 C -0.13359 -0.14861 -0.13541 -0.14884 -0.13697 -0.14953 C -0.13984 -0.15023 -0.14309 -0.14953 -0.14596 -0.15115 C -0.14817 -0.15254 -0.15065 -0.15787 -0.15065 -0.15764 " pathEditMode="relative" rAng="0" ptsTypes="AAAAAAAAAAAAAAAAAAAAAAAAAA"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65 -0.15763 L -0.15065 -0.15763 C -0.15273 -0.16134 -0.15455 -0.16504 -0.15664 -0.16828 C -0.15846 -0.17106 -0.1625 -0.17523 -0.1625 -0.17523 C -0.16328 -0.17708 -0.1638 -0.17893 -0.16458 -0.18055 C -0.16614 -0.18402 -0.16731 -0.18495 -0.16953 -0.18749 C -0.17018 -0.18935 -0.17031 -0.19189 -0.17148 -0.19282 C -0.17356 -0.19444 -0.17604 -0.19374 -0.17838 -0.19467 C -0.17942 -0.1949 -0.18033 -0.19606 -0.18138 -0.19629 C -0.18489 -0.19722 -0.18854 -0.19745 -0.19218 -0.19814 C -0.21601 -0.20879 -0.19739 -0.20161 -0.24947 -0.19976 C -0.25039 -0.19861 -0.2513 -0.19722 -0.25247 -0.19629 C -0.25338 -0.1956 -0.25442 -0.19536 -0.25533 -0.19467 C -0.25742 -0.19259 -0.25911 -0.18888 -0.26132 -0.18749 C -0.26223 -0.18703 -0.26341 -0.1868 -0.26432 -0.18587 C -0.2664 -0.18379 -0.26796 -0.18009 -0.27018 -0.1787 C -0.27122 -0.17824 -0.27226 -0.17777 -0.27317 -0.17708 C -0.27421 -0.17615 -0.275 -0.1743 -0.27617 -0.17361 C -0.27799 -0.17245 -0.28007 -0.17245 -0.28203 -0.17175 C -0.28867 -0.16782 -0.28151 -0.17337 -0.28697 -0.16481 C -0.2888 -0.16203 -0.29283 -0.15763 -0.29283 -0.15763 " pathEditMode="relative" ptsTypes="AAAAAAAAAAAAAAAAAA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83 -0.15741 L -0.29283 -0.15718 C -0.29453 -0.16204 -0.2957 -0.16736 -0.29778 -0.1713 C -0.29947 -0.17454 -0.30377 -0.17847 -0.30377 -0.17824 C -0.30442 -0.18009 -0.30468 -0.18287 -0.30572 -0.18356 C -0.3082 -0.18542 -0.31093 -0.18542 -0.31367 -0.18542 C -0.32213 -0.18542 -0.33072 -0.18426 -0.33932 -0.18356 C -0.34023 -0.18241 -0.34114 -0.18102 -0.34231 -0.18009 C -0.34349 -0.17917 -0.34492 -0.17917 -0.34622 -0.17847 C -0.34817 -0.17731 -0.35013 -0.17569 -0.35208 -0.175 C -0.35351 -0.17431 -0.35481 -0.17384 -0.35612 -0.17315 C -0.35807 -0.17199 -0.36028 -0.17176 -0.36197 -0.16968 C -0.36302 -0.16852 -0.3638 -0.16667 -0.36497 -0.1662 C -0.36783 -0.16481 -0.37083 -0.16505 -0.37382 -0.16435 C -0.37578 -0.16319 -0.37773 -0.16134 -0.37981 -0.16088 C -0.38958 -0.15833 -0.38437 -0.15949 -0.39557 -0.15741 C -0.40898 -0.1588 -0.41041 -0.15023 -0.41237 -0.16435 C -0.41276 -0.16736 -0.41302 -0.17014 -0.41341 -0.17315 C -0.41315 -0.17593 -0.41263 -0.18657 -0.41132 -0.19074 C -0.41054 -0.19329 -0.40937 -0.19537 -0.40846 -0.19769 C -0.40976 -0.23866 -0.40468 -0.22014 -0.41237 -0.23102 C -0.41315 -0.23218 -0.41367 -0.23333 -0.41432 -0.23449 C -0.41484 -0.2375 -0.41562 -0.24329 -0.41731 -0.24514 C -0.42213 -0.25046 -0.4332 -0.24977 -0.43697 -0.25023 C -0.44101 -0.24977 -0.44492 -0.24954 -0.44882 -0.24861 C -0.45026 -0.24838 -0.45156 -0.24745 -0.45286 -0.24676 C -0.45442 -0.2463 -0.45612 -0.2456 -0.45781 -0.24514 C -0.46002 -0.24444 -0.46237 -0.24398 -0.46471 -0.24329 C -0.46666 -0.24282 -0.46862 -0.24213 -0.47057 -0.24167 C -0.47799 -0.23727 -0.46888 -0.24306 -0.47656 -0.23634 C -0.47747 -0.23542 -0.47851 -0.23519 -0.47955 -0.23449 C -0.48086 -0.23218 -0.48372 -0.22778 -0.48437 -0.22407 C -0.48476 -0.22245 -0.48437 -0.2206 -0.48437 -0.21875 " pathEditMode="relative" rAng="0" ptsTypes="AAAAAAAAAAAAAAAAAAAAAAAAAAAAAAA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458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437 -0.21874 L -0.48437 -0.21874 C -0.49648 -0.21828 -0.50872 -0.21851 -0.52083 -0.21712 C -0.52292 -0.21689 -0.52682 -0.21365 -0.52682 -0.21365 C -0.52773 -0.21249 -0.52878 -0.21134 -0.52982 -0.21018 C -0.53047 -0.20902 -0.53099 -0.20763 -0.53177 -0.20647 C -0.53359 -0.20416 -0.53568 -0.20185 -0.53763 -0.19953 L -0.54062 -0.19606 C -0.54128 -0.19421 -0.54206 -0.19259 -0.54258 -0.19073 C -0.5431 -0.18911 -0.5431 -0.18703 -0.54362 -0.18541 C -0.54401 -0.18402 -0.54492 -0.1831 -0.54557 -0.18194 C -0.54831 -0.16712 -0.5444 -0.18518 -0.54857 -0.17314 C -0.55117 -0.1655 -0.5474 -0.16967 -0.55143 -0.16087 C -0.55221 -0.15925 -0.55352 -0.15856 -0.55443 -0.1574 C -0.55521 -0.15323 -0.55508 -0.15115 -0.55742 -0.1486 C -0.55833 -0.14768 -0.55937 -0.14745 -0.56042 -0.14698 C -0.56133 -0.14583 -0.56237 -0.14467 -0.56328 -0.14351 C -0.56406 -0.14235 -0.56445 -0.14073 -0.56523 -0.13981 C -0.56615 -0.13888 -0.56732 -0.13865 -0.56823 -0.13819 C -0.575 -0.13009 -0.56654 -0.13911 -0.57708 -0.13286 C -0.57825 -0.13217 -0.57904 -0.13032 -0.58008 -0.12939 C -0.58138 -0.12847 -0.58268 -0.12823 -0.58398 -0.12754 C -0.58503 -0.12708 -0.58607 -0.12638 -0.58698 -0.12592 C -0.58802 -0.12476 -0.58893 -0.12314 -0.58997 -0.12245 C -0.59193 -0.12083 -0.59583 -0.11874 -0.59583 -0.11874 C -0.59648 -0.11759 -0.59714 -0.11643 -0.59792 -0.11527 C -0.59883 -0.11411 -0.6 -0.11342 -0.60078 -0.1118 C -0.60169 -0.11041 -0.60208 -0.10833 -0.60273 -0.10647 C -0.60247 -0.09652 -0.6026 -0.08657 -0.60182 -0.07685 C -0.60169 -0.07476 -0.60039 -0.07337 -0.59987 -0.07152 C -0.59935 -0.0699 -0.59935 -0.06782 -0.59883 -0.0662 C -0.59766 -0.06249 -0.59622 -0.05925 -0.59492 -0.05578 L -0.59297 -0.05046 C -0.59258 -0.04814 -0.59271 -0.04536 -0.59193 -0.04351 C -0.58763 -0.03171 -0.58828 -0.03749 -0.58398 -0.03101 C -0.58229 -0.02847 -0.58099 -0.02453 -0.57917 -0.02245 C -0.57812 -0.02106 -0.57708 -0.02013 -0.57617 -0.01874 C -0.57539 -0.01782 -0.57487 -0.01643 -0.57422 -0.01527 C -0.57227 -0.01272 -0.57044 -0.00972 -0.56823 -0.00833 L -0.56237 -0.00485 C -0.55677 0.0051 -0.56211 -0.00277 -0.55638 0.00232 C -0.54935 0.00857 -0.5582 0.00302 -0.54948 0.00927 C -0.54948 0.00927 -0.54206 0.01366 -0.54062 0.01459 C -0.53958 0.01505 -0.53854 0.01552 -0.53763 0.01621 C -0.53633 0.01737 -0.53503 0.01876 -0.53372 0.01968 C -0.52969 0.02269 -0.52773 0.02339 -0.52383 0.02501 C -0.52292 0.02616 -0.522 0.02778 -0.52083 0.02848 C -0.51797 0.03056 -0.51198 0.0338 -0.51198 0.0338 C -0.50638 0.04121 -0.50964 0.0382 -0.50208 0.0426 L -0.49922 0.04422 C -0.49818 0.04607 -0.4974 0.04815 -0.49622 0.04954 C -0.49531 0.0507 -0.49414 0.0507 -0.49323 0.0514 C -0.49193 0.05232 -0.49049 0.05348 -0.48932 0.05487 C -0.48398 0.06112 -0.49167 0.05649 -0.48333 0.06019 C -0.47487 0.07015 -0.48568 0.05811 -0.47747 0.06528 C -0.47643 0.06644 -0.47552 0.06783 -0.47448 0.06899 C -0.47187 0.0713 -0.46927 0.07362 -0.46654 0.07593 L -0.46263 0.0794 C -0.46133 0.08056 -0.4599 0.08149 -0.45872 0.08288 C -0.45143 0.09144 -0.46055 0.08103 -0.45182 0.09005 C -0.44648 0.09538 -0.4513 0.0919 -0.44583 0.09515 C -0.44323 0.09839 -0.44206 0.09931 -0.43997 0.10394 C -0.43854 0.10741 -0.43594 0.11459 -0.43594 0.11459 C -0.43633 0.11806 -0.43594 0.122 -0.43698 0.12501 C -0.4375 0.12663 -0.43893 0.12663 -0.43997 0.12686 C -0.44193 0.12709 -0.44388 0.12686 -0.44583 0.12686 " pathEditMode="relative" ptsTypes="AAAAAAAAAAAAAAAAAA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583 0.12686 L -0.44583 0.12686 C -0.4457 0.13311 -0.4457 0.13959 -0.44518 0.14584 C -0.44479 0.14908 -0.44349 0.15486 -0.44349 0.15486 C -0.44309 0.1588 -0.44296 0.16273 -0.44257 0.16667 C -0.4414 0.1757 -0.44101 0.17408 -0.43919 0.18148 C -0.43802 0.18658 -0.43867 0.18704 -0.43671 0.1919 C -0.43606 0.19375 -0.43502 0.19491 -0.43411 0.19653 C -0.43385 0.19792 -0.43359 0.19931 -0.43333 0.2007 C -0.43138 0.21644 -0.43359 0.20417 -0.43164 0.21412 C -0.43138 0.22107 -0.43151 0.22824 -0.43086 0.23496 C -0.43072 0.23681 -0.42955 0.23773 -0.42916 0.23936 C -0.4233 0.26019 -0.43307 0.2294 -0.42656 0.24676 C -0.42552 0.24977 -0.42487 0.25579 -0.42239 0.25718 C -0.42005 0.25857 -0.41731 0.25811 -0.41484 0.2588 C -0.41132 0.25949 -0.41067 0.26042 -0.40729 0.26181 C -0.40586 0.26227 -0.40455 0.26273 -0.40312 0.2632 C -0.39518 0.26574 -0.39336 0.26574 -0.38281 0.2676 L -0.37539 0.26922 C -0.37317 0.27037 -0.37174 0.2713 -0.3694 0.27199 C -0.36054 0.27477 -0.36666 0.27199 -0.35859 0.275 C -0.35742 0.27547 -0.35638 0.27593 -0.35507 0.27662 C -0.35117 0.28125 -0.35351 0.27894 -0.34752 0.28241 L -0.34518 0.28403 C -0.3401 0.29051 -0.3427 0.28658 -0.3375 0.29584 L -0.33502 0.30023 L -0.33333 0.30324 C -0.33307 0.30486 -0.33307 0.30648 -0.33255 0.30764 C -0.33007 0.31343 -0.32877 0.31459 -0.32578 0.31806 C -0.32461 0.32107 -0.32382 0.32431 -0.32239 0.32686 C -0.32148 0.32848 -0.32057 0.32986 -0.31979 0.33148 C -0.31458 0.3426 -0.32135 0.33033 -0.31653 0.33889 C -0.31614 0.34074 -0.31627 0.34306 -0.31562 0.34468 C -0.3151 0.34653 -0.3138 0.34746 -0.31315 0.34931 C -0.31263 0.35093 -0.31263 0.35324 -0.31224 0.3551 C -0.31145 0.36111 -0.31145 0.35787 -0.31145 0.36135 " pathEditMode="relative" rAng="0" ptsTypes="AAAAAAAAAAAAAAAAAAAAAAAAAAAAAAAAAAAA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930910" y="1668780"/>
            <a:ext cx="7027545" cy="2251075"/>
          </a:xfrm>
          <a:prstGeom prst="rect">
            <a:avLst/>
          </a:prstGeom>
          <a:ln w="41275" cmpd="thickThin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如果没有玄奘的著作，重建印度历史是完全不可能的。   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印度史学家阿里</a:t>
            </a:r>
          </a:p>
        </p:txBody>
      </p:sp>
      <p:pic>
        <p:nvPicPr>
          <p:cNvPr id="81" name="图片 80" descr="20111011_9a639e737a14560bf269tVf7whZEBYMf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46" b="83614" l="1163" r="100000"/>
                    </a14:imgEffect>
                  </a14:imgLayer>
                </a14:imgProps>
              </a:ext>
            </a:extLst>
          </a:blip>
          <a:srcRect t="1152" b="15880"/>
          <a:stretch>
            <a:fillRect/>
          </a:stretch>
        </p:blipFill>
        <p:spPr>
          <a:xfrm>
            <a:off x="6449159" y="1243280"/>
            <a:ext cx="5489487" cy="5494550"/>
          </a:xfrm>
          <a:prstGeom prst="rect">
            <a:avLst/>
          </a:prstGeom>
          <a:effectLst>
            <a:outerShdw blurRad="203200" sx="103000" sy="103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Freeform 5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>
            <a:off x="-2052646" y="3728917"/>
            <a:ext cx="14302122" cy="4555114"/>
          </a:xfrm>
          <a:custGeom>
            <a:avLst/>
            <a:gdLst>
              <a:gd name="T0" fmla="*/ 498 w 627"/>
              <a:gd name="T1" fmla="*/ 235 h 270"/>
              <a:gd name="T2" fmla="*/ 559 w 627"/>
              <a:gd name="T3" fmla="*/ 108 h 270"/>
              <a:gd name="T4" fmla="*/ 413 w 627"/>
              <a:gd name="T5" fmla="*/ 87 h 270"/>
              <a:gd name="T6" fmla="*/ 368 w 627"/>
              <a:gd name="T7" fmla="*/ 77 h 270"/>
              <a:gd name="T8" fmla="*/ 350 w 627"/>
              <a:gd name="T9" fmla="*/ 63 h 270"/>
              <a:gd name="T10" fmla="*/ 418 w 627"/>
              <a:gd name="T11" fmla="*/ 52 h 270"/>
              <a:gd name="T12" fmla="*/ 283 w 627"/>
              <a:gd name="T13" fmla="*/ 51 h 270"/>
              <a:gd name="T14" fmla="*/ 377 w 627"/>
              <a:gd name="T15" fmla="*/ 40 h 270"/>
              <a:gd name="T16" fmla="*/ 266 w 627"/>
              <a:gd name="T17" fmla="*/ 42 h 270"/>
              <a:gd name="T18" fmla="*/ 211 w 627"/>
              <a:gd name="T19" fmla="*/ 75 h 270"/>
              <a:gd name="T20" fmla="*/ 169 w 627"/>
              <a:gd name="T21" fmla="*/ 88 h 270"/>
              <a:gd name="T22" fmla="*/ 116 w 627"/>
              <a:gd name="T23" fmla="*/ 99 h 270"/>
              <a:gd name="T24" fmla="*/ 170 w 627"/>
              <a:gd name="T25" fmla="*/ 105 h 270"/>
              <a:gd name="T26" fmla="*/ 112 w 627"/>
              <a:gd name="T27" fmla="*/ 123 h 270"/>
              <a:gd name="T28" fmla="*/ 65 w 627"/>
              <a:gd name="T29" fmla="*/ 189 h 270"/>
              <a:gd name="T30" fmla="*/ 139 w 627"/>
              <a:gd name="T31" fmla="*/ 240 h 270"/>
              <a:gd name="T32" fmla="*/ 390 w 627"/>
              <a:gd name="T33" fmla="*/ 75 h 270"/>
              <a:gd name="T34" fmla="*/ 303 w 627"/>
              <a:gd name="T35" fmla="*/ 78 h 270"/>
              <a:gd name="T36" fmla="*/ 250 w 627"/>
              <a:gd name="T37" fmla="*/ 80 h 270"/>
              <a:gd name="T38" fmla="*/ 218 w 627"/>
              <a:gd name="T39" fmla="*/ 66 h 270"/>
              <a:gd name="T40" fmla="*/ 182 w 627"/>
              <a:gd name="T41" fmla="*/ 106 h 270"/>
              <a:gd name="T42" fmla="*/ 64 w 627"/>
              <a:gd name="T43" fmla="*/ 194 h 270"/>
              <a:gd name="T44" fmla="*/ 497 w 627"/>
              <a:gd name="T45" fmla="*/ 99 h 270"/>
              <a:gd name="T46" fmla="*/ 482 w 627"/>
              <a:gd name="T47" fmla="*/ 90 h 270"/>
              <a:gd name="T48" fmla="*/ 469 w 627"/>
              <a:gd name="T49" fmla="*/ 88 h 270"/>
              <a:gd name="T50" fmla="*/ 464 w 627"/>
              <a:gd name="T51" fmla="*/ 82 h 270"/>
              <a:gd name="T52" fmla="*/ 449 w 627"/>
              <a:gd name="T53" fmla="*/ 68 h 270"/>
              <a:gd name="T54" fmla="*/ 435 w 627"/>
              <a:gd name="T55" fmla="*/ 49 h 270"/>
              <a:gd name="T56" fmla="*/ 448 w 627"/>
              <a:gd name="T57" fmla="*/ 79 h 270"/>
              <a:gd name="T58" fmla="*/ 435 w 627"/>
              <a:gd name="T59" fmla="*/ 61 h 270"/>
              <a:gd name="T60" fmla="*/ 417 w 627"/>
              <a:gd name="T61" fmla="*/ 39 h 270"/>
              <a:gd name="T62" fmla="*/ 413 w 627"/>
              <a:gd name="T63" fmla="*/ 41 h 270"/>
              <a:gd name="T64" fmla="*/ 416 w 627"/>
              <a:gd name="T65" fmla="*/ 60 h 270"/>
              <a:gd name="T66" fmla="*/ 415 w 627"/>
              <a:gd name="T67" fmla="*/ 62 h 270"/>
              <a:gd name="T68" fmla="*/ 404 w 627"/>
              <a:gd name="T69" fmla="*/ 48 h 270"/>
              <a:gd name="T70" fmla="*/ 409 w 627"/>
              <a:gd name="T71" fmla="*/ 64 h 270"/>
              <a:gd name="T72" fmla="*/ 392 w 627"/>
              <a:gd name="T73" fmla="*/ 42 h 270"/>
              <a:gd name="T74" fmla="*/ 390 w 627"/>
              <a:gd name="T75" fmla="*/ 62 h 270"/>
              <a:gd name="T76" fmla="*/ 392 w 627"/>
              <a:gd name="T77" fmla="*/ 59 h 270"/>
              <a:gd name="T78" fmla="*/ 389 w 627"/>
              <a:gd name="T79" fmla="*/ 66 h 270"/>
              <a:gd name="T80" fmla="*/ 377 w 627"/>
              <a:gd name="T81" fmla="*/ 49 h 270"/>
              <a:gd name="T82" fmla="*/ 378 w 627"/>
              <a:gd name="T83" fmla="*/ 60 h 270"/>
              <a:gd name="T84" fmla="*/ 365 w 627"/>
              <a:gd name="T85" fmla="*/ 50 h 270"/>
              <a:gd name="T86" fmla="*/ 360 w 627"/>
              <a:gd name="T87" fmla="*/ 49 h 270"/>
              <a:gd name="T88" fmla="*/ 364 w 627"/>
              <a:gd name="T89" fmla="*/ 68 h 270"/>
              <a:gd name="T90" fmla="*/ 351 w 627"/>
              <a:gd name="T91" fmla="*/ 67 h 270"/>
              <a:gd name="T92" fmla="*/ 332 w 627"/>
              <a:gd name="T93" fmla="*/ 39 h 270"/>
              <a:gd name="T94" fmla="*/ 445 w 627"/>
              <a:gd name="T95" fmla="*/ 269 h 270"/>
              <a:gd name="T96" fmla="*/ 310 w 627"/>
              <a:gd name="T97" fmla="*/ 50 h 270"/>
              <a:gd name="T98" fmla="*/ 285 w 627"/>
              <a:gd name="T99" fmla="*/ 55 h 270"/>
              <a:gd name="T100" fmla="*/ 279 w 627"/>
              <a:gd name="T101" fmla="*/ 58 h 270"/>
              <a:gd name="T102" fmla="*/ 256 w 627"/>
              <a:gd name="T103" fmla="*/ 56 h 270"/>
              <a:gd name="T104" fmla="*/ 199 w 627"/>
              <a:gd name="T105" fmla="*/ 66 h 270"/>
              <a:gd name="T106" fmla="*/ 197 w 627"/>
              <a:gd name="T107" fmla="*/ 110 h 270"/>
              <a:gd name="T108" fmla="*/ 192 w 627"/>
              <a:gd name="T109" fmla="*/ 111 h 270"/>
              <a:gd name="T110" fmla="*/ 157 w 627"/>
              <a:gd name="T111" fmla="*/ 83 h 270"/>
              <a:gd name="T112" fmla="*/ 149 w 627"/>
              <a:gd name="T113" fmla="*/ 85 h 270"/>
              <a:gd name="T114" fmla="*/ 143 w 627"/>
              <a:gd name="T115" fmla="*/ 84 h 270"/>
              <a:gd name="T116" fmla="*/ 145 w 627"/>
              <a:gd name="T117" fmla="*/ 110 h 270"/>
              <a:gd name="T118" fmla="*/ 132 w 627"/>
              <a:gd name="T119" fmla="*/ 114 h 270"/>
              <a:gd name="T120" fmla="*/ 110 w 627"/>
              <a:gd name="T121" fmla="*/ 114 h 270"/>
              <a:gd name="T122" fmla="*/ 86 w 627"/>
              <a:gd name="T123" fmla="*/ 117 h 270"/>
              <a:gd name="T124" fmla="*/ 60 w 627"/>
              <a:gd name="T125" fmla="*/ 19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7" h="270">
                <a:moveTo>
                  <a:pt x="627" y="13"/>
                </a:moveTo>
                <a:cubicBezTo>
                  <a:pt x="627" y="13"/>
                  <a:pt x="627" y="14"/>
                  <a:pt x="627" y="13"/>
                </a:cubicBezTo>
                <a:cubicBezTo>
                  <a:pt x="627" y="13"/>
                  <a:pt x="627" y="13"/>
                  <a:pt x="627" y="13"/>
                </a:cubicBezTo>
                <a:close/>
                <a:moveTo>
                  <a:pt x="159" y="250"/>
                </a:moveTo>
                <a:cubicBezTo>
                  <a:pt x="160" y="250"/>
                  <a:pt x="161" y="250"/>
                  <a:pt x="162" y="250"/>
                </a:cubicBezTo>
                <a:cubicBezTo>
                  <a:pt x="161" y="251"/>
                  <a:pt x="161" y="250"/>
                  <a:pt x="160" y="251"/>
                </a:cubicBezTo>
                <a:cubicBezTo>
                  <a:pt x="162" y="251"/>
                  <a:pt x="164" y="251"/>
                  <a:pt x="166" y="251"/>
                </a:cubicBezTo>
                <a:cubicBezTo>
                  <a:pt x="165" y="252"/>
                  <a:pt x="164" y="252"/>
                  <a:pt x="163" y="253"/>
                </a:cubicBezTo>
                <a:cubicBezTo>
                  <a:pt x="163" y="253"/>
                  <a:pt x="164" y="252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5" y="253"/>
                  <a:pt x="166" y="254"/>
                  <a:pt x="166" y="254"/>
                </a:cubicBezTo>
                <a:cubicBezTo>
                  <a:pt x="169" y="253"/>
                  <a:pt x="172" y="253"/>
                  <a:pt x="174" y="253"/>
                </a:cubicBezTo>
                <a:cubicBezTo>
                  <a:pt x="174" y="254"/>
                  <a:pt x="175" y="254"/>
                  <a:pt x="175" y="255"/>
                </a:cubicBezTo>
                <a:cubicBezTo>
                  <a:pt x="176" y="254"/>
                  <a:pt x="176" y="254"/>
                  <a:pt x="177" y="254"/>
                </a:cubicBezTo>
                <a:cubicBezTo>
                  <a:pt x="176" y="255"/>
                  <a:pt x="174" y="255"/>
                  <a:pt x="173" y="256"/>
                </a:cubicBezTo>
                <a:cubicBezTo>
                  <a:pt x="174" y="256"/>
                  <a:pt x="175" y="256"/>
                  <a:pt x="176" y="257"/>
                </a:cubicBezTo>
                <a:cubicBezTo>
                  <a:pt x="176" y="257"/>
                  <a:pt x="176" y="256"/>
                  <a:pt x="177" y="256"/>
                </a:cubicBezTo>
                <a:cubicBezTo>
                  <a:pt x="179" y="257"/>
                  <a:pt x="181" y="257"/>
                  <a:pt x="183" y="256"/>
                </a:cubicBezTo>
                <a:cubicBezTo>
                  <a:pt x="184" y="257"/>
                  <a:pt x="184" y="256"/>
                  <a:pt x="185" y="257"/>
                </a:cubicBezTo>
                <a:cubicBezTo>
                  <a:pt x="188" y="256"/>
                  <a:pt x="190" y="257"/>
                  <a:pt x="194" y="256"/>
                </a:cubicBezTo>
                <a:cubicBezTo>
                  <a:pt x="194" y="258"/>
                  <a:pt x="195" y="257"/>
                  <a:pt x="196" y="257"/>
                </a:cubicBezTo>
                <a:cubicBezTo>
                  <a:pt x="196" y="257"/>
                  <a:pt x="195" y="256"/>
                  <a:pt x="196" y="256"/>
                </a:cubicBezTo>
                <a:cubicBezTo>
                  <a:pt x="196" y="257"/>
                  <a:pt x="198" y="257"/>
                  <a:pt x="199" y="256"/>
                </a:cubicBezTo>
                <a:cubicBezTo>
                  <a:pt x="199" y="257"/>
                  <a:pt x="199" y="257"/>
                  <a:pt x="199" y="257"/>
                </a:cubicBezTo>
                <a:cubicBezTo>
                  <a:pt x="202" y="256"/>
                  <a:pt x="205" y="257"/>
                  <a:pt x="208" y="256"/>
                </a:cubicBezTo>
                <a:cubicBezTo>
                  <a:pt x="208" y="256"/>
                  <a:pt x="209" y="256"/>
                  <a:pt x="209" y="256"/>
                </a:cubicBezTo>
                <a:cubicBezTo>
                  <a:pt x="210" y="256"/>
                  <a:pt x="211" y="257"/>
                  <a:pt x="212" y="256"/>
                </a:cubicBezTo>
                <a:cubicBezTo>
                  <a:pt x="213" y="256"/>
                  <a:pt x="214" y="256"/>
                  <a:pt x="216" y="256"/>
                </a:cubicBezTo>
                <a:cubicBezTo>
                  <a:pt x="216" y="256"/>
                  <a:pt x="217" y="256"/>
                  <a:pt x="217" y="257"/>
                </a:cubicBezTo>
                <a:cubicBezTo>
                  <a:pt x="218" y="257"/>
                  <a:pt x="218" y="256"/>
                  <a:pt x="218" y="256"/>
                </a:cubicBezTo>
                <a:cubicBezTo>
                  <a:pt x="219" y="256"/>
                  <a:pt x="220" y="257"/>
                  <a:pt x="222" y="256"/>
                </a:cubicBezTo>
                <a:cubicBezTo>
                  <a:pt x="224" y="256"/>
                  <a:pt x="226" y="256"/>
                  <a:pt x="228" y="256"/>
                </a:cubicBezTo>
                <a:cubicBezTo>
                  <a:pt x="231" y="256"/>
                  <a:pt x="234" y="256"/>
                  <a:pt x="237" y="255"/>
                </a:cubicBezTo>
                <a:cubicBezTo>
                  <a:pt x="242" y="256"/>
                  <a:pt x="247" y="255"/>
                  <a:pt x="252" y="255"/>
                </a:cubicBezTo>
                <a:cubicBezTo>
                  <a:pt x="254" y="254"/>
                  <a:pt x="256" y="255"/>
                  <a:pt x="258" y="254"/>
                </a:cubicBezTo>
                <a:cubicBezTo>
                  <a:pt x="260" y="254"/>
                  <a:pt x="262" y="254"/>
                  <a:pt x="264" y="254"/>
                </a:cubicBezTo>
                <a:cubicBezTo>
                  <a:pt x="264" y="253"/>
                  <a:pt x="264" y="253"/>
                  <a:pt x="264" y="253"/>
                </a:cubicBezTo>
                <a:cubicBezTo>
                  <a:pt x="267" y="254"/>
                  <a:pt x="271" y="253"/>
                  <a:pt x="274" y="253"/>
                </a:cubicBezTo>
                <a:cubicBezTo>
                  <a:pt x="275" y="253"/>
                  <a:pt x="275" y="253"/>
                  <a:pt x="275" y="253"/>
                </a:cubicBezTo>
                <a:cubicBezTo>
                  <a:pt x="278" y="254"/>
                  <a:pt x="281" y="253"/>
                  <a:pt x="284" y="253"/>
                </a:cubicBezTo>
                <a:cubicBezTo>
                  <a:pt x="284" y="253"/>
                  <a:pt x="284" y="253"/>
                  <a:pt x="285" y="253"/>
                </a:cubicBezTo>
                <a:cubicBezTo>
                  <a:pt x="285" y="253"/>
                  <a:pt x="285" y="253"/>
                  <a:pt x="286" y="253"/>
                </a:cubicBezTo>
                <a:cubicBezTo>
                  <a:pt x="294" y="252"/>
                  <a:pt x="301" y="252"/>
                  <a:pt x="310" y="252"/>
                </a:cubicBezTo>
                <a:cubicBezTo>
                  <a:pt x="311" y="252"/>
                  <a:pt x="313" y="251"/>
                  <a:pt x="314" y="252"/>
                </a:cubicBezTo>
                <a:cubicBezTo>
                  <a:pt x="318" y="251"/>
                  <a:pt x="324" y="251"/>
                  <a:pt x="328" y="251"/>
                </a:cubicBezTo>
                <a:cubicBezTo>
                  <a:pt x="329" y="251"/>
                  <a:pt x="329" y="251"/>
                  <a:pt x="330" y="251"/>
                </a:cubicBezTo>
                <a:cubicBezTo>
                  <a:pt x="330" y="251"/>
                  <a:pt x="330" y="251"/>
                  <a:pt x="331" y="251"/>
                </a:cubicBezTo>
                <a:cubicBezTo>
                  <a:pt x="336" y="251"/>
                  <a:pt x="343" y="251"/>
                  <a:pt x="349" y="250"/>
                </a:cubicBezTo>
                <a:cubicBezTo>
                  <a:pt x="357" y="251"/>
                  <a:pt x="365" y="250"/>
                  <a:pt x="373" y="250"/>
                </a:cubicBezTo>
                <a:cubicBezTo>
                  <a:pt x="376" y="250"/>
                  <a:pt x="378" y="251"/>
                  <a:pt x="381" y="250"/>
                </a:cubicBezTo>
                <a:cubicBezTo>
                  <a:pt x="382" y="250"/>
                  <a:pt x="383" y="250"/>
                  <a:pt x="384" y="250"/>
                </a:cubicBezTo>
                <a:cubicBezTo>
                  <a:pt x="384" y="250"/>
                  <a:pt x="384" y="250"/>
                  <a:pt x="384" y="250"/>
                </a:cubicBezTo>
                <a:cubicBezTo>
                  <a:pt x="387" y="251"/>
                  <a:pt x="391" y="249"/>
                  <a:pt x="394" y="250"/>
                </a:cubicBezTo>
                <a:cubicBezTo>
                  <a:pt x="396" y="249"/>
                  <a:pt x="398" y="251"/>
                  <a:pt x="400" y="249"/>
                </a:cubicBezTo>
                <a:cubicBezTo>
                  <a:pt x="401" y="250"/>
                  <a:pt x="404" y="250"/>
                  <a:pt x="406" y="250"/>
                </a:cubicBezTo>
                <a:cubicBezTo>
                  <a:pt x="408" y="250"/>
                  <a:pt x="409" y="250"/>
                  <a:pt x="410" y="249"/>
                </a:cubicBezTo>
                <a:cubicBezTo>
                  <a:pt x="413" y="251"/>
                  <a:pt x="416" y="249"/>
                  <a:pt x="418" y="250"/>
                </a:cubicBezTo>
                <a:cubicBezTo>
                  <a:pt x="419" y="249"/>
                  <a:pt x="420" y="250"/>
                  <a:pt x="421" y="249"/>
                </a:cubicBezTo>
                <a:cubicBezTo>
                  <a:pt x="421" y="250"/>
                  <a:pt x="422" y="249"/>
                  <a:pt x="422" y="250"/>
                </a:cubicBezTo>
                <a:cubicBezTo>
                  <a:pt x="424" y="249"/>
                  <a:pt x="426" y="250"/>
                  <a:pt x="429" y="250"/>
                </a:cubicBezTo>
                <a:cubicBezTo>
                  <a:pt x="429" y="249"/>
                  <a:pt x="428" y="249"/>
                  <a:pt x="429" y="248"/>
                </a:cubicBezTo>
                <a:cubicBezTo>
                  <a:pt x="430" y="249"/>
                  <a:pt x="429" y="249"/>
                  <a:pt x="430" y="250"/>
                </a:cubicBezTo>
                <a:cubicBezTo>
                  <a:pt x="432" y="249"/>
                  <a:pt x="435" y="250"/>
                  <a:pt x="438" y="250"/>
                </a:cubicBezTo>
                <a:cubicBezTo>
                  <a:pt x="438" y="249"/>
                  <a:pt x="437" y="249"/>
                  <a:pt x="437" y="249"/>
                </a:cubicBezTo>
                <a:cubicBezTo>
                  <a:pt x="438" y="249"/>
                  <a:pt x="438" y="249"/>
                  <a:pt x="438" y="248"/>
                </a:cubicBezTo>
                <a:cubicBezTo>
                  <a:pt x="439" y="249"/>
                  <a:pt x="438" y="249"/>
                  <a:pt x="439" y="250"/>
                </a:cubicBezTo>
                <a:cubicBezTo>
                  <a:pt x="440" y="249"/>
                  <a:pt x="441" y="250"/>
                  <a:pt x="443" y="249"/>
                </a:cubicBezTo>
                <a:cubicBezTo>
                  <a:pt x="443" y="249"/>
                  <a:pt x="444" y="249"/>
                  <a:pt x="444" y="249"/>
                </a:cubicBezTo>
                <a:cubicBezTo>
                  <a:pt x="447" y="249"/>
                  <a:pt x="450" y="248"/>
                  <a:pt x="453" y="249"/>
                </a:cubicBezTo>
                <a:cubicBezTo>
                  <a:pt x="457" y="248"/>
                  <a:pt x="461" y="249"/>
                  <a:pt x="466" y="248"/>
                </a:cubicBezTo>
                <a:cubicBezTo>
                  <a:pt x="467" y="249"/>
                  <a:pt x="469" y="249"/>
                  <a:pt x="470" y="248"/>
                </a:cubicBezTo>
                <a:cubicBezTo>
                  <a:pt x="472" y="249"/>
                  <a:pt x="475" y="248"/>
                  <a:pt x="477" y="249"/>
                </a:cubicBezTo>
                <a:cubicBezTo>
                  <a:pt x="479" y="247"/>
                  <a:pt x="481" y="248"/>
                  <a:pt x="484" y="247"/>
                </a:cubicBezTo>
                <a:cubicBezTo>
                  <a:pt x="484" y="248"/>
                  <a:pt x="484" y="248"/>
                  <a:pt x="485" y="248"/>
                </a:cubicBezTo>
                <a:cubicBezTo>
                  <a:pt x="485" y="248"/>
                  <a:pt x="485" y="247"/>
                  <a:pt x="485" y="247"/>
                </a:cubicBezTo>
                <a:cubicBezTo>
                  <a:pt x="487" y="248"/>
                  <a:pt x="489" y="247"/>
                  <a:pt x="491" y="247"/>
                </a:cubicBezTo>
                <a:cubicBezTo>
                  <a:pt x="494" y="246"/>
                  <a:pt x="497" y="247"/>
                  <a:pt x="500" y="247"/>
                </a:cubicBezTo>
                <a:cubicBezTo>
                  <a:pt x="501" y="248"/>
                  <a:pt x="504" y="247"/>
                  <a:pt x="505" y="246"/>
                </a:cubicBezTo>
                <a:cubicBezTo>
                  <a:pt x="504" y="243"/>
                  <a:pt x="502" y="245"/>
                  <a:pt x="501" y="242"/>
                </a:cubicBezTo>
                <a:cubicBezTo>
                  <a:pt x="501" y="241"/>
                  <a:pt x="502" y="240"/>
                  <a:pt x="502" y="239"/>
                </a:cubicBezTo>
                <a:cubicBezTo>
                  <a:pt x="501" y="238"/>
                  <a:pt x="499" y="237"/>
                  <a:pt x="499" y="236"/>
                </a:cubicBezTo>
                <a:cubicBezTo>
                  <a:pt x="498" y="236"/>
                  <a:pt x="499" y="235"/>
                  <a:pt x="498" y="235"/>
                </a:cubicBezTo>
                <a:cubicBezTo>
                  <a:pt x="499" y="235"/>
                  <a:pt x="499" y="235"/>
                  <a:pt x="500" y="235"/>
                </a:cubicBezTo>
                <a:cubicBezTo>
                  <a:pt x="499" y="234"/>
                  <a:pt x="497" y="235"/>
                  <a:pt x="496" y="234"/>
                </a:cubicBezTo>
                <a:cubicBezTo>
                  <a:pt x="496" y="235"/>
                  <a:pt x="497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4"/>
                  <a:pt x="495" y="234"/>
                  <a:pt x="495" y="233"/>
                </a:cubicBezTo>
                <a:cubicBezTo>
                  <a:pt x="494" y="233"/>
                  <a:pt x="494" y="234"/>
                  <a:pt x="493" y="234"/>
                </a:cubicBezTo>
                <a:cubicBezTo>
                  <a:pt x="493" y="233"/>
                  <a:pt x="490" y="235"/>
                  <a:pt x="490" y="232"/>
                </a:cubicBezTo>
                <a:cubicBezTo>
                  <a:pt x="490" y="232"/>
                  <a:pt x="490" y="232"/>
                  <a:pt x="491" y="232"/>
                </a:cubicBezTo>
                <a:cubicBezTo>
                  <a:pt x="492" y="233"/>
                  <a:pt x="494" y="233"/>
                  <a:pt x="497" y="232"/>
                </a:cubicBezTo>
                <a:cubicBezTo>
                  <a:pt x="497" y="233"/>
                  <a:pt x="498" y="232"/>
                  <a:pt x="498" y="232"/>
                </a:cubicBezTo>
                <a:cubicBezTo>
                  <a:pt x="498" y="232"/>
                  <a:pt x="498" y="230"/>
                  <a:pt x="499" y="231"/>
                </a:cubicBezTo>
                <a:cubicBezTo>
                  <a:pt x="499" y="231"/>
                  <a:pt x="499" y="232"/>
                  <a:pt x="499" y="232"/>
                </a:cubicBezTo>
                <a:cubicBezTo>
                  <a:pt x="500" y="233"/>
                  <a:pt x="502" y="233"/>
                  <a:pt x="504" y="232"/>
                </a:cubicBezTo>
                <a:cubicBezTo>
                  <a:pt x="504" y="231"/>
                  <a:pt x="503" y="232"/>
                  <a:pt x="502" y="231"/>
                </a:cubicBezTo>
                <a:cubicBezTo>
                  <a:pt x="502" y="231"/>
                  <a:pt x="502" y="230"/>
                  <a:pt x="502" y="229"/>
                </a:cubicBezTo>
                <a:cubicBezTo>
                  <a:pt x="503" y="229"/>
                  <a:pt x="504" y="229"/>
                  <a:pt x="505" y="228"/>
                </a:cubicBezTo>
                <a:cubicBezTo>
                  <a:pt x="507" y="228"/>
                  <a:pt x="509" y="228"/>
                  <a:pt x="511" y="229"/>
                </a:cubicBezTo>
                <a:cubicBezTo>
                  <a:pt x="511" y="229"/>
                  <a:pt x="512" y="229"/>
                  <a:pt x="512" y="229"/>
                </a:cubicBezTo>
                <a:cubicBezTo>
                  <a:pt x="512" y="229"/>
                  <a:pt x="513" y="229"/>
                  <a:pt x="513" y="228"/>
                </a:cubicBezTo>
                <a:cubicBezTo>
                  <a:pt x="513" y="228"/>
                  <a:pt x="512" y="229"/>
                  <a:pt x="512" y="228"/>
                </a:cubicBezTo>
                <a:cubicBezTo>
                  <a:pt x="513" y="228"/>
                  <a:pt x="513" y="228"/>
                  <a:pt x="513" y="228"/>
                </a:cubicBezTo>
                <a:cubicBezTo>
                  <a:pt x="513" y="227"/>
                  <a:pt x="513" y="227"/>
                  <a:pt x="513" y="227"/>
                </a:cubicBezTo>
                <a:cubicBezTo>
                  <a:pt x="514" y="226"/>
                  <a:pt x="515" y="227"/>
                  <a:pt x="516" y="227"/>
                </a:cubicBezTo>
                <a:cubicBezTo>
                  <a:pt x="517" y="227"/>
                  <a:pt x="518" y="227"/>
                  <a:pt x="520" y="227"/>
                </a:cubicBezTo>
                <a:cubicBezTo>
                  <a:pt x="521" y="227"/>
                  <a:pt x="522" y="227"/>
                  <a:pt x="523" y="227"/>
                </a:cubicBezTo>
                <a:cubicBezTo>
                  <a:pt x="524" y="227"/>
                  <a:pt x="525" y="228"/>
                  <a:pt x="526" y="228"/>
                </a:cubicBezTo>
                <a:cubicBezTo>
                  <a:pt x="527" y="227"/>
                  <a:pt x="528" y="226"/>
                  <a:pt x="530" y="226"/>
                </a:cubicBezTo>
                <a:cubicBezTo>
                  <a:pt x="529" y="225"/>
                  <a:pt x="528" y="222"/>
                  <a:pt x="529" y="220"/>
                </a:cubicBezTo>
                <a:cubicBezTo>
                  <a:pt x="532" y="219"/>
                  <a:pt x="535" y="218"/>
                  <a:pt x="538" y="218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9" y="218"/>
                  <a:pt x="540" y="219"/>
                  <a:pt x="542" y="218"/>
                </a:cubicBezTo>
                <a:cubicBezTo>
                  <a:pt x="544" y="218"/>
                  <a:pt x="546" y="218"/>
                  <a:pt x="548" y="217"/>
                </a:cubicBezTo>
                <a:cubicBezTo>
                  <a:pt x="548" y="215"/>
                  <a:pt x="544" y="213"/>
                  <a:pt x="548" y="211"/>
                </a:cubicBezTo>
                <a:cubicBezTo>
                  <a:pt x="551" y="211"/>
                  <a:pt x="555" y="213"/>
                  <a:pt x="559" y="211"/>
                </a:cubicBezTo>
                <a:cubicBezTo>
                  <a:pt x="559" y="210"/>
                  <a:pt x="557" y="209"/>
                  <a:pt x="557" y="209"/>
                </a:cubicBezTo>
                <a:cubicBezTo>
                  <a:pt x="555" y="210"/>
                  <a:pt x="554" y="209"/>
                  <a:pt x="553" y="209"/>
                </a:cubicBezTo>
                <a:cubicBezTo>
                  <a:pt x="551" y="209"/>
                  <a:pt x="548" y="209"/>
                  <a:pt x="545" y="208"/>
                </a:cubicBezTo>
                <a:cubicBezTo>
                  <a:pt x="545" y="208"/>
                  <a:pt x="545" y="208"/>
                  <a:pt x="544" y="208"/>
                </a:cubicBezTo>
                <a:cubicBezTo>
                  <a:pt x="543" y="207"/>
                  <a:pt x="542" y="207"/>
                  <a:pt x="542" y="206"/>
                </a:cubicBezTo>
                <a:cubicBezTo>
                  <a:pt x="542" y="206"/>
                  <a:pt x="542" y="205"/>
                  <a:pt x="542" y="205"/>
                </a:cubicBezTo>
                <a:cubicBezTo>
                  <a:pt x="541" y="205"/>
                  <a:pt x="540" y="203"/>
                  <a:pt x="539" y="202"/>
                </a:cubicBezTo>
                <a:cubicBezTo>
                  <a:pt x="539" y="201"/>
                  <a:pt x="540" y="200"/>
                  <a:pt x="541" y="200"/>
                </a:cubicBezTo>
                <a:cubicBezTo>
                  <a:pt x="541" y="198"/>
                  <a:pt x="544" y="198"/>
                  <a:pt x="545" y="198"/>
                </a:cubicBezTo>
                <a:cubicBezTo>
                  <a:pt x="546" y="198"/>
                  <a:pt x="546" y="198"/>
                  <a:pt x="547" y="198"/>
                </a:cubicBezTo>
                <a:cubicBezTo>
                  <a:pt x="549" y="197"/>
                  <a:pt x="551" y="197"/>
                  <a:pt x="553" y="196"/>
                </a:cubicBezTo>
                <a:cubicBezTo>
                  <a:pt x="555" y="197"/>
                  <a:pt x="557" y="194"/>
                  <a:pt x="557" y="193"/>
                </a:cubicBezTo>
                <a:cubicBezTo>
                  <a:pt x="557" y="192"/>
                  <a:pt x="556" y="190"/>
                  <a:pt x="556" y="189"/>
                </a:cubicBezTo>
                <a:cubicBezTo>
                  <a:pt x="556" y="187"/>
                  <a:pt x="558" y="187"/>
                  <a:pt x="560" y="186"/>
                </a:cubicBezTo>
                <a:cubicBezTo>
                  <a:pt x="560" y="185"/>
                  <a:pt x="560" y="184"/>
                  <a:pt x="560" y="183"/>
                </a:cubicBezTo>
                <a:cubicBezTo>
                  <a:pt x="561" y="181"/>
                  <a:pt x="563" y="182"/>
                  <a:pt x="565" y="181"/>
                </a:cubicBezTo>
                <a:cubicBezTo>
                  <a:pt x="566" y="180"/>
                  <a:pt x="567" y="181"/>
                  <a:pt x="569" y="180"/>
                </a:cubicBezTo>
                <a:cubicBezTo>
                  <a:pt x="571" y="180"/>
                  <a:pt x="570" y="178"/>
                  <a:pt x="572" y="177"/>
                </a:cubicBezTo>
                <a:cubicBezTo>
                  <a:pt x="573" y="174"/>
                  <a:pt x="577" y="173"/>
                  <a:pt x="579" y="172"/>
                </a:cubicBezTo>
                <a:cubicBezTo>
                  <a:pt x="578" y="171"/>
                  <a:pt x="580" y="171"/>
                  <a:pt x="579" y="170"/>
                </a:cubicBezTo>
                <a:cubicBezTo>
                  <a:pt x="582" y="170"/>
                  <a:pt x="583" y="167"/>
                  <a:pt x="585" y="165"/>
                </a:cubicBezTo>
                <a:cubicBezTo>
                  <a:pt x="586" y="165"/>
                  <a:pt x="588" y="165"/>
                  <a:pt x="589" y="165"/>
                </a:cubicBezTo>
                <a:cubicBezTo>
                  <a:pt x="589" y="165"/>
                  <a:pt x="589" y="164"/>
                  <a:pt x="590" y="164"/>
                </a:cubicBezTo>
                <a:cubicBezTo>
                  <a:pt x="594" y="164"/>
                  <a:pt x="595" y="161"/>
                  <a:pt x="592" y="158"/>
                </a:cubicBezTo>
                <a:cubicBezTo>
                  <a:pt x="593" y="157"/>
                  <a:pt x="592" y="157"/>
                  <a:pt x="593" y="156"/>
                </a:cubicBezTo>
                <a:cubicBezTo>
                  <a:pt x="595" y="155"/>
                  <a:pt x="596" y="152"/>
                  <a:pt x="599" y="151"/>
                </a:cubicBezTo>
                <a:cubicBezTo>
                  <a:pt x="601" y="152"/>
                  <a:pt x="606" y="151"/>
                  <a:pt x="607" y="148"/>
                </a:cubicBezTo>
                <a:cubicBezTo>
                  <a:pt x="607" y="147"/>
                  <a:pt x="606" y="146"/>
                  <a:pt x="606" y="145"/>
                </a:cubicBezTo>
                <a:cubicBezTo>
                  <a:pt x="606" y="144"/>
                  <a:pt x="608" y="145"/>
                  <a:pt x="608" y="144"/>
                </a:cubicBezTo>
                <a:cubicBezTo>
                  <a:pt x="608" y="143"/>
                  <a:pt x="607" y="143"/>
                  <a:pt x="607" y="142"/>
                </a:cubicBezTo>
                <a:cubicBezTo>
                  <a:pt x="606" y="142"/>
                  <a:pt x="605" y="142"/>
                  <a:pt x="604" y="143"/>
                </a:cubicBezTo>
                <a:cubicBezTo>
                  <a:pt x="604" y="143"/>
                  <a:pt x="604" y="143"/>
                  <a:pt x="604" y="143"/>
                </a:cubicBezTo>
                <a:cubicBezTo>
                  <a:pt x="602" y="139"/>
                  <a:pt x="599" y="138"/>
                  <a:pt x="597" y="135"/>
                </a:cubicBezTo>
                <a:cubicBezTo>
                  <a:pt x="594" y="133"/>
                  <a:pt x="590" y="133"/>
                  <a:pt x="587" y="132"/>
                </a:cubicBezTo>
                <a:cubicBezTo>
                  <a:pt x="587" y="131"/>
                  <a:pt x="587" y="131"/>
                  <a:pt x="587" y="131"/>
                </a:cubicBezTo>
                <a:cubicBezTo>
                  <a:pt x="583" y="130"/>
                  <a:pt x="578" y="129"/>
                  <a:pt x="575" y="126"/>
                </a:cubicBezTo>
                <a:cubicBezTo>
                  <a:pt x="575" y="127"/>
                  <a:pt x="575" y="127"/>
                  <a:pt x="574" y="127"/>
                </a:cubicBezTo>
                <a:cubicBezTo>
                  <a:pt x="574" y="126"/>
                  <a:pt x="572" y="126"/>
                  <a:pt x="571" y="126"/>
                </a:cubicBezTo>
                <a:cubicBezTo>
                  <a:pt x="570" y="125"/>
                  <a:pt x="568" y="126"/>
                  <a:pt x="567" y="126"/>
                </a:cubicBezTo>
                <a:cubicBezTo>
                  <a:pt x="567" y="126"/>
                  <a:pt x="567" y="126"/>
                  <a:pt x="566" y="126"/>
                </a:cubicBezTo>
                <a:cubicBezTo>
                  <a:pt x="566" y="125"/>
                  <a:pt x="566" y="126"/>
                  <a:pt x="565" y="126"/>
                </a:cubicBezTo>
                <a:cubicBezTo>
                  <a:pt x="565" y="125"/>
                  <a:pt x="565" y="125"/>
                  <a:pt x="565" y="125"/>
                </a:cubicBezTo>
                <a:cubicBezTo>
                  <a:pt x="562" y="125"/>
                  <a:pt x="560" y="123"/>
                  <a:pt x="558" y="124"/>
                </a:cubicBezTo>
                <a:cubicBezTo>
                  <a:pt x="555" y="122"/>
                  <a:pt x="551" y="122"/>
                  <a:pt x="548" y="119"/>
                </a:cubicBezTo>
                <a:cubicBezTo>
                  <a:pt x="548" y="119"/>
                  <a:pt x="547" y="119"/>
                  <a:pt x="547" y="119"/>
                </a:cubicBezTo>
                <a:cubicBezTo>
                  <a:pt x="547" y="119"/>
                  <a:pt x="547" y="118"/>
                  <a:pt x="547" y="117"/>
                </a:cubicBezTo>
                <a:cubicBezTo>
                  <a:pt x="547" y="117"/>
                  <a:pt x="546" y="117"/>
                  <a:pt x="546" y="117"/>
                </a:cubicBezTo>
                <a:cubicBezTo>
                  <a:pt x="546" y="111"/>
                  <a:pt x="554" y="109"/>
                  <a:pt x="559" y="108"/>
                </a:cubicBezTo>
                <a:cubicBezTo>
                  <a:pt x="558" y="107"/>
                  <a:pt x="558" y="107"/>
                  <a:pt x="557" y="106"/>
                </a:cubicBezTo>
                <a:cubicBezTo>
                  <a:pt x="555" y="106"/>
                  <a:pt x="553" y="106"/>
                  <a:pt x="551" y="106"/>
                </a:cubicBezTo>
                <a:cubicBezTo>
                  <a:pt x="549" y="105"/>
                  <a:pt x="547" y="106"/>
                  <a:pt x="546" y="105"/>
                </a:cubicBezTo>
                <a:cubicBezTo>
                  <a:pt x="545" y="104"/>
                  <a:pt x="546" y="104"/>
                  <a:pt x="545" y="104"/>
                </a:cubicBezTo>
                <a:cubicBezTo>
                  <a:pt x="545" y="104"/>
                  <a:pt x="545" y="104"/>
                  <a:pt x="545" y="105"/>
                </a:cubicBezTo>
                <a:cubicBezTo>
                  <a:pt x="545" y="104"/>
                  <a:pt x="545" y="104"/>
                  <a:pt x="545" y="103"/>
                </a:cubicBezTo>
                <a:cubicBezTo>
                  <a:pt x="544" y="104"/>
                  <a:pt x="544" y="104"/>
                  <a:pt x="544" y="105"/>
                </a:cubicBezTo>
                <a:cubicBezTo>
                  <a:pt x="543" y="105"/>
                  <a:pt x="542" y="103"/>
                  <a:pt x="541" y="103"/>
                </a:cubicBezTo>
                <a:cubicBezTo>
                  <a:pt x="539" y="104"/>
                  <a:pt x="538" y="103"/>
                  <a:pt x="537" y="103"/>
                </a:cubicBezTo>
                <a:cubicBezTo>
                  <a:pt x="537" y="103"/>
                  <a:pt x="537" y="104"/>
                  <a:pt x="536" y="103"/>
                </a:cubicBezTo>
                <a:cubicBezTo>
                  <a:pt x="536" y="103"/>
                  <a:pt x="537" y="103"/>
                  <a:pt x="537" y="102"/>
                </a:cubicBezTo>
                <a:cubicBezTo>
                  <a:pt x="535" y="103"/>
                  <a:pt x="533" y="105"/>
                  <a:pt x="531" y="103"/>
                </a:cubicBezTo>
                <a:cubicBezTo>
                  <a:pt x="530" y="103"/>
                  <a:pt x="530" y="103"/>
                  <a:pt x="529" y="102"/>
                </a:cubicBezTo>
                <a:cubicBezTo>
                  <a:pt x="529" y="103"/>
                  <a:pt x="529" y="103"/>
                  <a:pt x="529" y="103"/>
                </a:cubicBezTo>
                <a:cubicBezTo>
                  <a:pt x="528" y="103"/>
                  <a:pt x="528" y="103"/>
                  <a:pt x="528" y="102"/>
                </a:cubicBezTo>
                <a:cubicBezTo>
                  <a:pt x="527" y="102"/>
                  <a:pt x="528" y="103"/>
                  <a:pt x="527" y="103"/>
                </a:cubicBezTo>
                <a:cubicBezTo>
                  <a:pt x="526" y="102"/>
                  <a:pt x="525" y="103"/>
                  <a:pt x="524" y="102"/>
                </a:cubicBezTo>
                <a:cubicBezTo>
                  <a:pt x="523" y="102"/>
                  <a:pt x="524" y="102"/>
                  <a:pt x="523" y="101"/>
                </a:cubicBezTo>
                <a:cubicBezTo>
                  <a:pt x="522" y="101"/>
                  <a:pt x="519" y="103"/>
                  <a:pt x="518" y="101"/>
                </a:cubicBezTo>
                <a:cubicBezTo>
                  <a:pt x="516" y="103"/>
                  <a:pt x="515" y="101"/>
                  <a:pt x="513" y="100"/>
                </a:cubicBezTo>
                <a:cubicBezTo>
                  <a:pt x="512" y="101"/>
                  <a:pt x="512" y="102"/>
                  <a:pt x="512" y="102"/>
                </a:cubicBezTo>
                <a:cubicBezTo>
                  <a:pt x="511" y="102"/>
                  <a:pt x="511" y="101"/>
                  <a:pt x="509" y="102"/>
                </a:cubicBezTo>
                <a:cubicBezTo>
                  <a:pt x="510" y="101"/>
                  <a:pt x="509" y="100"/>
                  <a:pt x="508" y="101"/>
                </a:cubicBezTo>
                <a:cubicBezTo>
                  <a:pt x="508" y="101"/>
                  <a:pt x="508" y="101"/>
                  <a:pt x="508" y="102"/>
                </a:cubicBezTo>
                <a:cubicBezTo>
                  <a:pt x="507" y="101"/>
                  <a:pt x="507" y="101"/>
                  <a:pt x="506" y="101"/>
                </a:cubicBezTo>
                <a:cubicBezTo>
                  <a:pt x="505" y="100"/>
                  <a:pt x="506" y="100"/>
                  <a:pt x="506" y="100"/>
                </a:cubicBezTo>
                <a:cubicBezTo>
                  <a:pt x="504" y="100"/>
                  <a:pt x="503" y="100"/>
                  <a:pt x="502" y="100"/>
                </a:cubicBezTo>
                <a:cubicBezTo>
                  <a:pt x="501" y="100"/>
                  <a:pt x="502" y="101"/>
                  <a:pt x="502" y="101"/>
                </a:cubicBezTo>
                <a:cubicBezTo>
                  <a:pt x="501" y="99"/>
                  <a:pt x="499" y="100"/>
                  <a:pt x="498" y="100"/>
                </a:cubicBezTo>
                <a:cubicBezTo>
                  <a:pt x="498" y="100"/>
                  <a:pt x="498" y="100"/>
                  <a:pt x="497" y="99"/>
                </a:cubicBezTo>
                <a:cubicBezTo>
                  <a:pt x="496" y="100"/>
                  <a:pt x="494" y="99"/>
                  <a:pt x="493" y="100"/>
                </a:cubicBezTo>
                <a:cubicBezTo>
                  <a:pt x="492" y="99"/>
                  <a:pt x="491" y="99"/>
                  <a:pt x="490" y="99"/>
                </a:cubicBezTo>
                <a:cubicBezTo>
                  <a:pt x="490" y="99"/>
                  <a:pt x="490" y="98"/>
                  <a:pt x="490" y="98"/>
                </a:cubicBezTo>
                <a:cubicBezTo>
                  <a:pt x="490" y="98"/>
                  <a:pt x="490" y="98"/>
                  <a:pt x="490" y="98"/>
                </a:cubicBezTo>
                <a:cubicBezTo>
                  <a:pt x="490" y="98"/>
                  <a:pt x="489" y="97"/>
                  <a:pt x="488" y="98"/>
                </a:cubicBezTo>
                <a:cubicBezTo>
                  <a:pt x="489" y="98"/>
                  <a:pt x="489" y="99"/>
                  <a:pt x="489" y="99"/>
                </a:cubicBezTo>
                <a:cubicBezTo>
                  <a:pt x="488" y="99"/>
                  <a:pt x="487" y="99"/>
                  <a:pt x="485" y="99"/>
                </a:cubicBezTo>
                <a:cubicBezTo>
                  <a:pt x="486" y="99"/>
                  <a:pt x="485" y="98"/>
                  <a:pt x="485" y="98"/>
                </a:cubicBezTo>
                <a:cubicBezTo>
                  <a:pt x="486" y="98"/>
                  <a:pt x="486" y="98"/>
                  <a:pt x="487" y="98"/>
                </a:cubicBezTo>
                <a:cubicBezTo>
                  <a:pt x="485" y="97"/>
                  <a:pt x="483" y="97"/>
                  <a:pt x="481" y="97"/>
                </a:cubicBezTo>
                <a:cubicBezTo>
                  <a:pt x="481" y="98"/>
                  <a:pt x="482" y="98"/>
                  <a:pt x="481" y="99"/>
                </a:cubicBezTo>
                <a:cubicBezTo>
                  <a:pt x="481" y="99"/>
                  <a:pt x="480" y="98"/>
                  <a:pt x="480" y="98"/>
                </a:cubicBezTo>
                <a:cubicBezTo>
                  <a:pt x="480" y="98"/>
                  <a:pt x="480" y="98"/>
                  <a:pt x="480" y="97"/>
                </a:cubicBezTo>
                <a:cubicBezTo>
                  <a:pt x="479" y="97"/>
                  <a:pt x="477" y="97"/>
                  <a:pt x="476" y="96"/>
                </a:cubicBezTo>
                <a:cubicBezTo>
                  <a:pt x="476" y="96"/>
                  <a:pt x="475" y="96"/>
                  <a:pt x="475" y="97"/>
                </a:cubicBezTo>
                <a:cubicBezTo>
                  <a:pt x="474" y="96"/>
                  <a:pt x="473" y="95"/>
                  <a:pt x="471" y="95"/>
                </a:cubicBezTo>
                <a:cubicBezTo>
                  <a:pt x="471" y="95"/>
                  <a:pt x="471" y="96"/>
                  <a:pt x="470" y="96"/>
                </a:cubicBezTo>
                <a:cubicBezTo>
                  <a:pt x="470" y="96"/>
                  <a:pt x="470" y="97"/>
                  <a:pt x="470" y="98"/>
                </a:cubicBezTo>
                <a:cubicBezTo>
                  <a:pt x="470" y="98"/>
                  <a:pt x="469" y="97"/>
                  <a:pt x="469" y="97"/>
                </a:cubicBezTo>
                <a:cubicBezTo>
                  <a:pt x="468" y="96"/>
                  <a:pt x="466" y="97"/>
                  <a:pt x="465" y="96"/>
                </a:cubicBezTo>
                <a:cubicBezTo>
                  <a:pt x="464" y="97"/>
                  <a:pt x="463" y="95"/>
                  <a:pt x="462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61" y="97"/>
                  <a:pt x="462" y="97"/>
                  <a:pt x="462" y="97"/>
                </a:cubicBezTo>
                <a:cubicBezTo>
                  <a:pt x="462" y="97"/>
                  <a:pt x="461" y="97"/>
                  <a:pt x="461" y="97"/>
                </a:cubicBezTo>
                <a:cubicBezTo>
                  <a:pt x="459" y="94"/>
                  <a:pt x="455" y="97"/>
                  <a:pt x="452" y="95"/>
                </a:cubicBezTo>
                <a:cubicBezTo>
                  <a:pt x="451" y="95"/>
                  <a:pt x="450" y="95"/>
                  <a:pt x="449" y="94"/>
                </a:cubicBezTo>
                <a:cubicBezTo>
                  <a:pt x="448" y="94"/>
                  <a:pt x="448" y="93"/>
                  <a:pt x="446" y="94"/>
                </a:cubicBezTo>
                <a:cubicBezTo>
                  <a:pt x="447" y="94"/>
                  <a:pt x="448" y="94"/>
                  <a:pt x="448" y="95"/>
                </a:cubicBezTo>
                <a:cubicBezTo>
                  <a:pt x="448" y="95"/>
                  <a:pt x="449" y="95"/>
                  <a:pt x="449" y="95"/>
                </a:cubicBezTo>
                <a:cubicBezTo>
                  <a:pt x="448" y="95"/>
                  <a:pt x="448" y="95"/>
                  <a:pt x="448" y="95"/>
                </a:cubicBezTo>
                <a:cubicBezTo>
                  <a:pt x="447" y="95"/>
                  <a:pt x="447" y="94"/>
                  <a:pt x="446" y="95"/>
                </a:cubicBezTo>
                <a:cubicBezTo>
                  <a:pt x="446" y="94"/>
                  <a:pt x="445" y="93"/>
                  <a:pt x="444" y="94"/>
                </a:cubicBezTo>
                <a:cubicBezTo>
                  <a:pt x="444" y="94"/>
                  <a:pt x="445" y="94"/>
                  <a:pt x="445" y="95"/>
                </a:cubicBezTo>
                <a:cubicBezTo>
                  <a:pt x="444" y="95"/>
                  <a:pt x="444" y="94"/>
                  <a:pt x="444" y="94"/>
                </a:cubicBezTo>
                <a:cubicBezTo>
                  <a:pt x="444" y="94"/>
                  <a:pt x="444" y="94"/>
                  <a:pt x="444" y="93"/>
                </a:cubicBezTo>
                <a:cubicBezTo>
                  <a:pt x="443" y="93"/>
                  <a:pt x="442" y="91"/>
                  <a:pt x="440" y="92"/>
                </a:cubicBezTo>
                <a:cubicBezTo>
                  <a:pt x="439" y="92"/>
                  <a:pt x="438" y="92"/>
                  <a:pt x="438" y="91"/>
                </a:cubicBezTo>
                <a:cubicBezTo>
                  <a:pt x="435" y="92"/>
                  <a:pt x="432" y="91"/>
                  <a:pt x="429" y="92"/>
                </a:cubicBezTo>
                <a:cubicBezTo>
                  <a:pt x="429" y="91"/>
                  <a:pt x="428" y="91"/>
                  <a:pt x="428" y="91"/>
                </a:cubicBezTo>
                <a:cubicBezTo>
                  <a:pt x="428" y="91"/>
                  <a:pt x="427" y="92"/>
                  <a:pt x="427" y="92"/>
                </a:cubicBezTo>
                <a:cubicBezTo>
                  <a:pt x="428" y="92"/>
                  <a:pt x="429" y="93"/>
                  <a:pt x="430" y="94"/>
                </a:cubicBezTo>
                <a:cubicBezTo>
                  <a:pt x="429" y="94"/>
                  <a:pt x="428" y="93"/>
                  <a:pt x="428" y="92"/>
                </a:cubicBezTo>
                <a:cubicBezTo>
                  <a:pt x="427" y="93"/>
                  <a:pt x="427" y="93"/>
                  <a:pt x="427" y="94"/>
                </a:cubicBezTo>
                <a:cubicBezTo>
                  <a:pt x="426" y="94"/>
                  <a:pt x="425" y="93"/>
                  <a:pt x="425" y="92"/>
                </a:cubicBezTo>
                <a:cubicBezTo>
                  <a:pt x="424" y="92"/>
                  <a:pt x="424" y="93"/>
                  <a:pt x="424" y="93"/>
                </a:cubicBezTo>
                <a:cubicBezTo>
                  <a:pt x="424" y="92"/>
                  <a:pt x="422" y="91"/>
                  <a:pt x="422" y="90"/>
                </a:cubicBezTo>
                <a:cubicBezTo>
                  <a:pt x="422" y="89"/>
                  <a:pt x="422" y="89"/>
                  <a:pt x="422" y="89"/>
                </a:cubicBezTo>
                <a:cubicBezTo>
                  <a:pt x="422" y="89"/>
                  <a:pt x="422" y="88"/>
                  <a:pt x="422" y="88"/>
                </a:cubicBezTo>
                <a:cubicBezTo>
                  <a:pt x="420" y="88"/>
                  <a:pt x="418" y="88"/>
                  <a:pt x="417" y="87"/>
                </a:cubicBezTo>
                <a:cubicBezTo>
                  <a:pt x="417" y="87"/>
                  <a:pt x="416" y="88"/>
                  <a:pt x="416" y="88"/>
                </a:cubicBezTo>
                <a:cubicBezTo>
                  <a:pt x="415" y="87"/>
                  <a:pt x="414" y="87"/>
                  <a:pt x="414" y="88"/>
                </a:cubicBezTo>
                <a:cubicBezTo>
                  <a:pt x="413" y="88"/>
                  <a:pt x="413" y="87"/>
                  <a:pt x="413" y="87"/>
                </a:cubicBezTo>
                <a:cubicBezTo>
                  <a:pt x="412" y="88"/>
                  <a:pt x="410" y="87"/>
                  <a:pt x="409" y="86"/>
                </a:cubicBezTo>
                <a:cubicBezTo>
                  <a:pt x="410" y="86"/>
                  <a:pt x="409" y="85"/>
                  <a:pt x="410" y="85"/>
                </a:cubicBezTo>
                <a:cubicBezTo>
                  <a:pt x="410" y="86"/>
                  <a:pt x="411" y="85"/>
                  <a:pt x="411" y="85"/>
                </a:cubicBezTo>
                <a:cubicBezTo>
                  <a:pt x="411" y="84"/>
                  <a:pt x="412" y="84"/>
                  <a:pt x="412" y="83"/>
                </a:cubicBezTo>
                <a:cubicBezTo>
                  <a:pt x="412" y="84"/>
                  <a:pt x="412" y="85"/>
                  <a:pt x="412" y="85"/>
                </a:cubicBezTo>
                <a:cubicBezTo>
                  <a:pt x="413" y="85"/>
                  <a:pt x="413" y="84"/>
                  <a:pt x="414" y="83"/>
                </a:cubicBezTo>
                <a:cubicBezTo>
                  <a:pt x="415" y="83"/>
                  <a:pt x="415" y="84"/>
                  <a:pt x="416" y="84"/>
                </a:cubicBezTo>
                <a:cubicBezTo>
                  <a:pt x="418" y="82"/>
                  <a:pt x="420" y="85"/>
                  <a:pt x="421" y="83"/>
                </a:cubicBezTo>
                <a:cubicBezTo>
                  <a:pt x="423" y="83"/>
                  <a:pt x="425" y="84"/>
                  <a:pt x="426" y="83"/>
                </a:cubicBezTo>
                <a:cubicBezTo>
                  <a:pt x="427" y="84"/>
                  <a:pt x="429" y="83"/>
                  <a:pt x="430" y="84"/>
                </a:cubicBezTo>
                <a:cubicBezTo>
                  <a:pt x="433" y="83"/>
                  <a:pt x="435" y="84"/>
                  <a:pt x="438" y="83"/>
                </a:cubicBezTo>
                <a:cubicBezTo>
                  <a:pt x="439" y="83"/>
                  <a:pt x="440" y="84"/>
                  <a:pt x="441" y="83"/>
                </a:cubicBezTo>
                <a:cubicBezTo>
                  <a:pt x="442" y="84"/>
                  <a:pt x="441" y="85"/>
                  <a:pt x="442" y="85"/>
                </a:cubicBezTo>
                <a:cubicBezTo>
                  <a:pt x="443" y="85"/>
                  <a:pt x="441" y="84"/>
                  <a:pt x="442" y="83"/>
                </a:cubicBezTo>
                <a:cubicBezTo>
                  <a:pt x="443" y="83"/>
                  <a:pt x="445" y="83"/>
                  <a:pt x="446" y="83"/>
                </a:cubicBezTo>
                <a:cubicBezTo>
                  <a:pt x="446" y="82"/>
                  <a:pt x="445" y="82"/>
                  <a:pt x="445" y="82"/>
                </a:cubicBezTo>
                <a:cubicBezTo>
                  <a:pt x="443" y="83"/>
                  <a:pt x="442" y="83"/>
                  <a:pt x="441" y="82"/>
                </a:cubicBezTo>
                <a:cubicBezTo>
                  <a:pt x="442" y="82"/>
                  <a:pt x="442" y="81"/>
                  <a:pt x="443" y="80"/>
                </a:cubicBezTo>
                <a:cubicBezTo>
                  <a:pt x="444" y="81"/>
                  <a:pt x="443" y="81"/>
                  <a:pt x="444" y="81"/>
                </a:cubicBezTo>
                <a:cubicBezTo>
                  <a:pt x="444" y="81"/>
                  <a:pt x="445" y="81"/>
                  <a:pt x="445" y="80"/>
                </a:cubicBezTo>
                <a:cubicBezTo>
                  <a:pt x="445" y="80"/>
                  <a:pt x="444" y="80"/>
                  <a:pt x="444" y="80"/>
                </a:cubicBezTo>
                <a:cubicBezTo>
                  <a:pt x="444" y="79"/>
                  <a:pt x="446" y="80"/>
                  <a:pt x="446" y="79"/>
                </a:cubicBezTo>
                <a:cubicBezTo>
                  <a:pt x="444" y="79"/>
                  <a:pt x="442" y="79"/>
                  <a:pt x="440" y="79"/>
                </a:cubicBezTo>
                <a:cubicBezTo>
                  <a:pt x="439" y="79"/>
                  <a:pt x="439" y="80"/>
                  <a:pt x="438" y="79"/>
                </a:cubicBezTo>
                <a:cubicBezTo>
                  <a:pt x="439" y="80"/>
                  <a:pt x="438" y="78"/>
                  <a:pt x="438" y="78"/>
                </a:cubicBezTo>
                <a:cubicBezTo>
                  <a:pt x="438" y="77"/>
                  <a:pt x="438" y="77"/>
                  <a:pt x="438" y="77"/>
                </a:cubicBezTo>
                <a:cubicBezTo>
                  <a:pt x="438" y="77"/>
                  <a:pt x="437" y="77"/>
                  <a:pt x="437" y="76"/>
                </a:cubicBezTo>
                <a:cubicBezTo>
                  <a:pt x="436" y="77"/>
                  <a:pt x="436" y="77"/>
                  <a:pt x="434" y="78"/>
                </a:cubicBezTo>
                <a:cubicBezTo>
                  <a:pt x="435" y="78"/>
                  <a:pt x="435" y="78"/>
                  <a:pt x="435" y="78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5" y="79"/>
                  <a:pt x="436" y="79"/>
                  <a:pt x="436" y="80"/>
                </a:cubicBezTo>
                <a:cubicBezTo>
                  <a:pt x="435" y="79"/>
                  <a:pt x="434" y="79"/>
                  <a:pt x="433" y="80"/>
                </a:cubicBezTo>
                <a:cubicBezTo>
                  <a:pt x="433" y="79"/>
                  <a:pt x="433" y="79"/>
                  <a:pt x="433" y="79"/>
                </a:cubicBezTo>
                <a:cubicBezTo>
                  <a:pt x="432" y="79"/>
                  <a:pt x="431" y="80"/>
                  <a:pt x="431" y="79"/>
                </a:cubicBezTo>
                <a:cubicBezTo>
                  <a:pt x="432" y="79"/>
                  <a:pt x="433" y="79"/>
                  <a:pt x="434" y="78"/>
                </a:cubicBezTo>
                <a:cubicBezTo>
                  <a:pt x="433" y="78"/>
                  <a:pt x="433" y="78"/>
                  <a:pt x="432" y="78"/>
                </a:cubicBezTo>
                <a:cubicBezTo>
                  <a:pt x="432" y="77"/>
                  <a:pt x="432" y="78"/>
                  <a:pt x="431" y="77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2" y="76"/>
                  <a:pt x="431" y="77"/>
                  <a:pt x="430" y="77"/>
                </a:cubicBezTo>
                <a:cubicBezTo>
                  <a:pt x="430" y="78"/>
                  <a:pt x="431" y="78"/>
                  <a:pt x="431" y="78"/>
                </a:cubicBezTo>
                <a:cubicBezTo>
                  <a:pt x="429" y="78"/>
                  <a:pt x="428" y="77"/>
                  <a:pt x="427" y="77"/>
                </a:cubicBezTo>
                <a:cubicBezTo>
                  <a:pt x="427" y="77"/>
                  <a:pt x="427" y="77"/>
                  <a:pt x="427" y="78"/>
                </a:cubicBezTo>
                <a:cubicBezTo>
                  <a:pt x="426" y="77"/>
                  <a:pt x="424" y="78"/>
                  <a:pt x="423" y="78"/>
                </a:cubicBezTo>
                <a:cubicBezTo>
                  <a:pt x="423" y="78"/>
                  <a:pt x="421" y="78"/>
                  <a:pt x="420" y="77"/>
                </a:cubicBezTo>
                <a:cubicBezTo>
                  <a:pt x="419" y="76"/>
                  <a:pt x="417" y="77"/>
                  <a:pt x="416" y="77"/>
                </a:cubicBezTo>
                <a:cubicBezTo>
                  <a:pt x="416" y="77"/>
                  <a:pt x="416" y="77"/>
                  <a:pt x="416" y="78"/>
                </a:cubicBezTo>
                <a:cubicBezTo>
                  <a:pt x="416" y="77"/>
                  <a:pt x="415" y="77"/>
                  <a:pt x="415" y="77"/>
                </a:cubicBezTo>
                <a:cubicBezTo>
                  <a:pt x="415" y="77"/>
                  <a:pt x="415" y="76"/>
                  <a:pt x="415" y="76"/>
                </a:cubicBezTo>
                <a:cubicBezTo>
                  <a:pt x="415" y="76"/>
                  <a:pt x="415" y="76"/>
                  <a:pt x="415" y="75"/>
                </a:cubicBezTo>
                <a:cubicBezTo>
                  <a:pt x="413" y="75"/>
                  <a:pt x="411" y="74"/>
                  <a:pt x="408" y="75"/>
                </a:cubicBezTo>
                <a:cubicBezTo>
                  <a:pt x="407" y="74"/>
                  <a:pt x="406" y="75"/>
                  <a:pt x="404" y="75"/>
                </a:cubicBezTo>
                <a:cubicBezTo>
                  <a:pt x="404" y="75"/>
                  <a:pt x="405" y="75"/>
                  <a:pt x="405" y="76"/>
                </a:cubicBezTo>
                <a:cubicBezTo>
                  <a:pt x="404" y="76"/>
                  <a:pt x="404" y="75"/>
                  <a:pt x="403" y="76"/>
                </a:cubicBezTo>
                <a:cubicBezTo>
                  <a:pt x="402" y="74"/>
                  <a:pt x="400" y="74"/>
                  <a:pt x="398" y="75"/>
                </a:cubicBezTo>
                <a:cubicBezTo>
                  <a:pt x="399" y="75"/>
                  <a:pt x="399" y="76"/>
                  <a:pt x="399" y="76"/>
                </a:cubicBezTo>
                <a:cubicBezTo>
                  <a:pt x="398" y="76"/>
                  <a:pt x="397" y="75"/>
                  <a:pt x="396" y="76"/>
                </a:cubicBezTo>
                <a:cubicBezTo>
                  <a:pt x="397" y="77"/>
                  <a:pt x="397" y="76"/>
                  <a:pt x="398" y="77"/>
                </a:cubicBezTo>
                <a:cubicBezTo>
                  <a:pt x="396" y="77"/>
                  <a:pt x="395" y="75"/>
                  <a:pt x="393" y="76"/>
                </a:cubicBezTo>
                <a:cubicBezTo>
                  <a:pt x="393" y="76"/>
                  <a:pt x="393" y="76"/>
                  <a:pt x="393" y="76"/>
                </a:cubicBezTo>
                <a:cubicBezTo>
                  <a:pt x="393" y="76"/>
                  <a:pt x="393" y="77"/>
                  <a:pt x="393" y="77"/>
                </a:cubicBezTo>
                <a:cubicBezTo>
                  <a:pt x="392" y="77"/>
                  <a:pt x="392" y="77"/>
                  <a:pt x="391" y="77"/>
                </a:cubicBezTo>
                <a:cubicBezTo>
                  <a:pt x="391" y="77"/>
                  <a:pt x="390" y="77"/>
                  <a:pt x="390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1" y="76"/>
                  <a:pt x="391" y="77"/>
                  <a:pt x="391" y="77"/>
                </a:cubicBezTo>
                <a:cubicBezTo>
                  <a:pt x="392" y="75"/>
                  <a:pt x="389" y="75"/>
                  <a:pt x="389" y="75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387" y="76"/>
                  <a:pt x="386" y="77"/>
                  <a:pt x="385" y="75"/>
                </a:cubicBezTo>
                <a:cubicBezTo>
                  <a:pt x="383" y="75"/>
                  <a:pt x="382" y="75"/>
                  <a:pt x="381" y="75"/>
                </a:cubicBezTo>
                <a:cubicBezTo>
                  <a:pt x="380" y="75"/>
                  <a:pt x="379" y="75"/>
                  <a:pt x="378" y="75"/>
                </a:cubicBezTo>
                <a:cubicBezTo>
                  <a:pt x="378" y="76"/>
                  <a:pt x="378" y="76"/>
                  <a:pt x="378" y="76"/>
                </a:cubicBezTo>
                <a:cubicBezTo>
                  <a:pt x="378" y="75"/>
                  <a:pt x="376" y="75"/>
                  <a:pt x="376" y="76"/>
                </a:cubicBezTo>
                <a:cubicBezTo>
                  <a:pt x="375" y="76"/>
                  <a:pt x="375" y="76"/>
                  <a:pt x="375" y="76"/>
                </a:cubicBezTo>
                <a:cubicBezTo>
                  <a:pt x="375" y="76"/>
                  <a:pt x="375" y="76"/>
                  <a:pt x="376" y="76"/>
                </a:cubicBezTo>
                <a:cubicBezTo>
                  <a:pt x="376" y="75"/>
                  <a:pt x="375" y="75"/>
                  <a:pt x="375" y="75"/>
                </a:cubicBezTo>
                <a:cubicBezTo>
                  <a:pt x="375" y="75"/>
                  <a:pt x="375" y="75"/>
                  <a:pt x="374" y="76"/>
                </a:cubicBezTo>
                <a:cubicBezTo>
                  <a:pt x="374" y="75"/>
                  <a:pt x="373" y="75"/>
                  <a:pt x="373" y="75"/>
                </a:cubicBezTo>
                <a:cubicBezTo>
                  <a:pt x="373" y="76"/>
                  <a:pt x="375" y="77"/>
                  <a:pt x="374" y="77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6"/>
                  <a:pt x="373" y="76"/>
                  <a:pt x="373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1" y="76"/>
                  <a:pt x="370" y="76"/>
                  <a:pt x="370" y="75"/>
                </a:cubicBezTo>
                <a:cubicBezTo>
                  <a:pt x="369" y="75"/>
                  <a:pt x="369" y="77"/>
                  <a:pt x="368" y="77"/>
                </a:cubicBezTo>
                <a:cubicBezTo>
                  <a:pt x="368" y="76"/>
                  <a:pt x="368" y="76"/>
                  <a:pt x="369" y="76"/>
                </a:cubicBezTo>
                <a:cubicBezTo>
                  <a:pt x="368" y="76"/>
                  <a:pt x="368" y="75"/>
                  <a:pt x="368" y="75"/>
                </a:cubicBezTo>
                <a:cubicBezTo>
                  <a:pt x="367" y="76"/>
                  <a:pt x="368" y="76"/>
                  <a:pt x="367" y="77"/>
                </a:cubicBezTo>
                <a:cubicBezTo>
                  <a:pt x="367" y="76"/>
                  <a:pt x="366" y="75"/>
                  <a:pt x="365" y="75"/>
                </a:cubicBezTo>
                <a:cubicBezTo>
                  <a:pt x="365" y="76"/>
                  <a:pt x="365" y="76"/>
                  <a:pt x="365" y="76"/>
                </a:cubicBezTo>
                <a:cubicBezTo>
                  <a:pt x="365" y="77"/>
                  <a:pt x="364" y="76"/>
                  <a:pt x="364" y="76"/>
                </a:cubicBezTo>
                <a:cubicBezTo>
                  <a:pt x="364" y="75"/>
                  <a:pt x="364" y="76"/>
                  <a:pt x="363" y="76"/>
                </a:cubicBezTo>
                <a:cubicBezTo>
                  <a:pt x="363" y="76"/>
                  <a:pt x="363" y="76"/>
                  <a:pt x="363" y="75"/>
                </a:cubicBezTo>
                <a:cubicBezTo>
                  <a:pt x="362" y="76"/>
                  <a:pt x="361" y="76"/>
                  <a:pt x="360" y="77"/>
                </a:cubicBezTo>
                <a:cubicBezTo>
                  <a:pt x="360" y="76"/>
                  <a:pt x="359" y="76"/>
                  <a:pt x="358" y="76"/>
                </a:cubicBezTo>
                <a:cubicBezTo>
                  <a:pt x="357" y="76"/>
                  <a:pt x="356" y="76"/>
                  <a:pt x="355" y="77"/>
                </a:cubicBezTo>
                <a:cubicBezTo>
                  <a:pt x="355" y="76"/>
                  <a:pt x="354" y="77"/>
                  <a:pt x="354" y="76"/>
                </a:cubicBezTo>
                <a:cubicBezTo>
                  <a:pt x="353" y="76"/>
                  <a:pt x="353" y="77"/>
                  <a:pt x="352" y="77"/>
                </a:cubicBezTo>
                <a:cubicBezTo>
                  <a:pt x="351" y="76"/>
                  <a:pt x="349" y="76"/>
                  <a:pt x="348" y="77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47" y="76"/>
                  <a:pt x="346" y="76"/>
                  <a:pt x="345" y="77"/>
                </a:cubicBezTo>
                <a:cubicBezTo>
                  <a:pt x="345" y="76"/>
                  <a:pt x="344" y="75"/>
                  <a:pt x="343" y="75"/>
                </a:cubicBezTo>
                <a:cubicBezTo>
                  <a:pt x="343" y="76"/>
                  <a:pt x="344" y="76"/>
                  <a:pt x="344" y="77"/>
                </a:cubicBezTo>
                <a:cubicBezTo>
                  <a:pt x="343" y="76"/>
                  <a:pt x="342" y="76"/>
                  <a:pt x="342" y="76"/>
                </a:cubicBezTo>
                <a:cubicBezTo>
                  <a:pt x="341" y="75"/>
                  <a:pt x="343" y="75"/>
                  <a:pt x="342" y="74"/>
                </a:cubicBezTo>
                <a:cubicBezTo>
                  <a:pt x="342" y="73"/>
                  <a:pt x="341" y="74"/>
                  <a:pt x="341" y="73"/>
                </a:cubicBezTo>
                <a:cubicBezTo>
                  <a:pt x="341" y="73"/>
                  <a:pt x="341" y="72"/>
                  <a:pt x="342" y="72"/>
                </a:cubicBezTo>
                <a:cubicBezTo>
                  <a:pt x="342" y="73"/>
                  <a:pt x="342" y="73"/>
                  <a:pt x="342" y="74"/>
                </a:cubicBezTo>
                <a:cubicBezTo>
                  <a:pt x="343" y="74"/>
                  <a:pt x="343" y="73"/>
                  <a:pt x="343" y="73"/>
                </a:cubicBezTo>
                <a:cubicBezTo>
                  <a:pt x="344" y="74"/>
                  <a:pt x="343" y="74"/>
                  <a:pt x="343" y="74"/>
                </a:cubicBezTo>
                <a:cubicBezTo>
                  <a:pt x="344" y="74"/>
                  <a:pt x="345" y="74"/>
                  <a:pt x="346" y="74"/>
                </a:cubicBezTo>
                <a:cubicBezTo>
                  <a:pt x="346" y="73"/>
                  <a:pt x="345" y="73"/>
                  <a:pt x="344" y="73"/>
                </a:cubicBezTo>
                <a:cubicBezTo>
                  <a:pt x="344" y="72"/>
                  <a:pt x="344" y="72"/>
                  <a:pt x="344" y="72"/>
                </a:cubicBezTo>
                <a:cubicBezTo>
                  <a:pt x="344" y="72"/>
                  <a:pt x="346" y="71"/>
                  <a:pt x="346" y="72"/>
                </a:cubicBezTo>
                <a:cubicBezTo>
                  <a:pt x="346" y="72"/>
                  <a:pt x="345" y="72"/>
                  <a:pt x="346" y="73"/>
                </a:cubicBezTo>
                <a:cubicBezTo>
                  <a:pt x="347" y="72"/>
                  <a:pt x="347" y="72"/>
                  <a:pt x="347" y="71"/>
                </a:cubicBezTo>
                <a:cubicBezTo>
                  <a:pt x="348" y="71"/>
                  <a:pt x="349" y="71"/>
                  <a:pt x="350" y="71"/>
                </a:cubicBezTo>
                <a:cubicBezTo>
                  <a:pt x="351" y="71"/>
                  <a:pt x="352" y="70"/>
                  <a:pt x="353" y="70"/>
                </a:cubicBezTo>
                <a:cubicBezTo>
                  <a:pt x="354" y="71"/>
                  <a:pt x="355" y="71"/>
                  <a:pt x="356" y="71"/>
                </a:cubicBezTo>
                <a:cubicBezTo>
                  <a:pt x="357" y="70"/>
                  <a:pt x="357" y="70"/>
                  <a:pt x="358" y="69"/>
                </a:cubicBezTo>
                <a:cubicBezTo>
                  <a:pt x="357" y="69"/>
                  <a:pt x="358" y="69"/>
                  <a:pt x="358" y="68"/>
                </a:cubicBezTo>
                <a:cubicBezTo>
                  <a:pt x="357" y="68"/>
                  <a:pt x="357" y="69"/>
                  <a:pt x="356" y="69"/>
                </a:cubicBezTo>
                <a:cubicBezTo>
                  <a:pt x="355" y="67"/>
                  <a:pt x="354" y="68"/>
                  <a:pt x="353" y="69"/>
                </a:cubicBezTo>
                <a:cubicBezTo>
                  <a:pt x="352" y="69"/>
                  <a:pt x="351" y="68"/>
                  <a:pt x="350" y="69"/>
                </a:cubicBezTo>
                <a:cubicBezTo>
                  <a:pt x="349" y="68"/>
                  <a:pt x="347" y="69"/>
                  <a:pt x="346" y="68"/>
                </a:cubicBezTo>
                <a:cubicBezTo>
                  <a:pt x="345" y="69"/>
                  <a:pt x="344" y="69"/>
                  <a:pt x="342" y="69"/>
                </a:cubicBezTo>
                <a:cubicBezTo>
                  <a:pt x="342" y="70"/>
                  <a:pt x="341" y="69"/>
                  <a:pt x="340" y="69"/>
                </a:cubicBezTo>
                <a:cubicBezTo>
                  <a:pt x="340" y="68"/>
                  <a:pt x="341" y="68"/>
                  <a:pt x="342" y="68"/>
                </a:cubicBezTo>
                <a:cubicBezTo>
                  <a:pt x="344" y="68"/>
                  <a:pt x="347" y="68"/>
                  <a:pt x="349" y="67"/>
                </a:cubicBezTo>
                <a:cubicBezTo>
                  <a:pt x="348" y="67"/>
                  <a:pt x="347" y="67"/>
                  <a:pt x="346" y="66"/>
                </a:cubicBezTo>
                <a:cubicBezTo>
                  <a:pt x="346" y="67"/>
                  <a:pt x="345" y="67"/>
                  <a:pt x="345" y="67"/>
                </a:cubicBezTo>
                <a:cubicBezTo>
                  <a:pt x="343" y="67"/>
                  <a:pt x="342" y="67"/>
                  <a:pt x="340" y="68"/>
                </a:cubicBezTo>
                <a:cubicBezTo>
                  <a:pt x="339" y="67"/>
                  <a:pt x="338" y="67"/>
                  <a:pt x="338" y="66"/>
                </a:cubicBezTo>
                <a:cubicBezTo>
                  <a:pt x="340" y="66"/>
                  <a:pt x="341" y="66"/>
                  <a:pt x="343" y="66"/>
                </a:cubicBezTo>
                <a:cubicBezTo>
                  <a:pt x="343" y="66"/>
                  <a:pt x="343" y="65"/>
                  <a:pt x="343" y="65"/>
                </a:cubicBezTo>
                <a:cubicBezTo>
                  <a:pt x="341" y="66"/>
                  <a:pt x="340" y="65"/>
                  <a:pt x="339" y="66"/>
                </a:cubicBezTo>
                <a:cubicBezTo>
                  <a:pt x="338" y="65"/>
                  <a:pt x="337" y="65"/>
                  <a:pt x="336" y="66"/>
                </a:cubicBezTo>
                <a:cubicBezTo>
                  <a:pt x="336" y="66"/>
                  <a:pt x="337" y="66"/>
                  <a:pt x="337" y="66"/>
                </a:cubicBezTo>
                <a:cubicBezTo>
                  <a:pt x="337" y="67"/>
                  <a:pt x="337" y="67"/>
                  <a:pt x="337" y="67"/>
                </a:cubicBezTo>
                <a:cubicBezTo>
                  <a:pt x="336" y="67"/>
                  <a:pt x="336" y="67"/>
                  <a:pt x="336" y="67"/>
                </a:cubicBezTo>
                <a:cubicBezTo>
                  <a:pt x="333" y="68"/>
                  <a:pt x="330" y="68"/>
                  <a:pt x="327" y="68"/>
                </a:cubicBezTo>
                <a:cubicBezTo>
                  <a:pt x="326" y="68"/>
                  <a:pt x="326" y="68"/>
                  <a:pt x="326" y="67"/>
                </a:cubicBezTo>
                <a:cubicBezTo>
                  <a:pt x="325" y="69"/>
                  <a:pt x="323" y="67"/>
                  <a:pt x="323" y="69"/>
                </a:cubicBezTo>
                <a:cubicBezTo>
                  <a:pt x="324" y="69"/>
                  <a:pt x="324" y="69"/>
                  <a:pt x="325" y="69"/>
                </a:cubicBezTo>
                <a:cubicBezTo>
                  <a:pt x="324" y="70"/>
                  <a:pt x="323" y="70"/>
                  <a:pt x="322" y="69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22" y="68"/>
                  <a:pt x="322" y="68"/>
                  <a:pt x="321" y="69"/>
                </a:cubicBezTo>
                <a:cubicBezTo>
                  <a:pt x="321" y="69"/>
                  <a:pt x="322" y="69"/>
                  <a:pt x="322" y="70"/>
                </a:cubicBezTo>
                <a:cubicBezTo>
                  <a:pt x="321" y="70"/>
                  <a:pt x="320" y="69"/>
                  <a:pt x="319" y="69"/>
                </a:cubicBezTo>
                <a:cubicBezTo>
                  <a:pt x="319" y="70"/>
                  <a:pt x="318" y="69"/>
                  <a:pt x="318" y="70"/>
                </a:cubicBezTo>
                <a:cubicBezTo>
                  <a:pt x="317" y="69"/>
                  <a:pt x="318" y="69"/>
                  <a:pt x="318" y="69"/>
                </a:cubicBezTo>
                <a:cubicBezTo>
                  <a:pt x="317" y="69"/>
                  <a:pt x="317" y="69"/>
                  <a:pt x="316" y="70"/>
                </a:cubicBezTo>
                <a:cubicBezTo>
                  <a:pt x="315" y="69"/>
                  <a:pt x="314" y="69"/>
                  <a:pt x="313" y="70"/>
                </a:cubicBezTo>
                <a:cubicBezTo>
                  <a:pt x="313" y="69"/>
                  <a:pt x="312" y="69"/>
                  <a:pt x="312" y="68"/>
                </a:cubicBezTo>
                <a:cubicBezTo>
                  <a:pt x="313" y="67"/>
                  <a:pt x="315" y="68"/>
                  <a:pt x="317" y="66"/>
                </a:cubicBezTo>
                <a:cubicBezTo>
                  <a:pt x="318" y="67"/>
                  <a:pt x="320" y="66"/>
                  <a:pt x="321" y="66"/>
                </a:cubicBezTo>
                <a:cubicBezTo>
                  <a:pt x="321" y="66"/>
                  <a:pt x="322" y="65"/>
                  <a:pt x="322" y="65"/>
                </a:cubicBezTo>
                <a:cubicBezTo>
                  <a:pt x="325" y="67"/>
                  <a:pt x="328" y="65"/>
                  <a:pt x="331" y="65"/>
                </a:cubicBezTo>
                <a:cubicBezTo>
                  <a:pt x="331" y="65"/>
                  <a:pt x="331" y="65"/>
                  <a:pt x="332" y="65"/>
                </a:cubicBezTo>
                <a:cubicBezTo>
                  <a:pt x="332" y="66"/>
                  <a:pt x="333" y="65"/>
                  <a:pt x="334" y="65"/>
                </a:cubicBezTo>
                <a:cubicBezTo>
                  <a:pt x="334" y="65"/>
                  <a:pt x="334" y="65"/>
                  <a:pt x="334" y="65"/>
                </a:cubicBezTo>
                <a:cubicBezTo>
                  <a:pt x="336" y="65"/>
                  <a:pt x="338" y="66"/>
                  <a:pt x="339" y="64"/>
                </a:cubicBezTo>
                <a:cubicBezTo>
                  <a:pt x="340" y="65"/>
                  <a:pt x="342" y="65"/>
                  <a:pt x="342" y="64"/>
                </a:cubicBezTo>
                <a:cubicBezTo>
                  <a:pt x="343" y="64"/>
                  <a:pt x="344" y="65"/>
                  <a:pt x="345" y="64"/>
                </a:cubicBezTo>
                <a:cubicBezTo>
                  <a:pt x="346" y="64"/>
                  <a:pt x="347" y="65"/>
                  <a:pt x="349" y="64"/>
                </a:cubicBezTo>
                <a:cubicBezTo>
                  <a:pt x="349" y="63"/>
                  <a:pt x="348" y="64"/>
                  <a:pt x="348" y="63"/>
                </a:cubicBezTo>
                <a:cubicBezTo>
                  <a:pt x="349" y="63"/>
                  <a:pt x="350" y="63"/>
                  <a:pt x="350" y="63"/>
                </a:cubicBezTo>
                <a:cubicBezTo>
                  <a:pt x="351" y="63"/>
                  <a:pt x="354" y="62"/>
                  <a:pt x="354" y="63"/>
                </a:cubicBezTo>
                <a:cubicBezTo>
                  <a:pt x="355" y="63"/>
                  <a:pt x="355" y="62"/>
                  <a:pt x="356" y="62"/>
                </a:cubicBezTo>
                <a:cubicBezTo>
                  <a:pt x="356" y="62"/>
                  <a:pt x="356" y="63"/>
                  <a:pt x="356" y="63"/>
                </a:cubicBezTo>
                <a:cubicBezTo>
                  <a:pt x="355" y="63"/>
                  <a:pt x="355" y="63"/>
                  <a:pt x="354" y="63"/>
                </a:cubicBezTo>
                <a:cubicBezTo>
                  <a:pt x="355" y="64"/>
                  <a:pt x="356" y="64"/>
                  <a:pt x="356" y="63"/>
                </a:cubicBezTo>
                <a:cubicBezTo>
                  <a:pt x="356" y="63"/>
                  <a:pt x="356" y="63"/>
                  <a:pt x="356" y="63"/>
                </a:cubicBezTo>
                <a:cubicBezTo>
                  <a:pt x="357" y="61"/>
                  <a:pt x="358" y="62"/>
                  <a:pt x="359" y="61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60" y="61"/>
                  <a:pt x="361" y="60"/>
                  <a:pt x="362" y="61"/>
                </a:cubicBezTo>
                <a:cubicBezTo>
                  <a:pt x="362" y="61"/>
                  <a:pt x="362" y="62"/>
                  <a:pt x="362" y="62"/>
                </a:cubicBezTo>
                <a:cubicBezTo>
                  <a:pt x="363" y="61"/>
                  <a:pt x="363" y="61"/>
                  <a:pt x="364" y="60"/>
                </a:cubicBezTo>
                <a:cubicBezTo>
                  <a:pt x="365" y="61"/>
                  <a:pt x="367" y="60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69" y="62"/>
                  <a:pt x="367" y="61"/>
                  <a:pt x="366" y="61"/>
                </a:cubicBezTo>
                <a:cubicBezTo>
                  <a:pt x="366" y="62"/>
                  <a:pt x="367" y="62"/>
                  <a:pt x="368" y="62"/>
                </a:cubicBezTo>
                <a:cubicBezTo>
                  <a:pt x="369" y="63"/>
                  <a:pt x="370" y="64"/>
                  <a:pt x="371" y="63"/>
                </a:cubicBezTo>
                <a:cubicBezTo>
                  <a:pt x="371" y="62"/>
                  <a:pt x="370" y="63"/>
                  <a:pt x="370" y="63"/>
                </a:cubicBezTo>
                <a:cubicBezTo>
                  <a:pt x="370" y="63"/>
                  <a:pt x="369" y="62"/>
                  <a:pt x="369" y="62"/>
                </a:cubicBezTo>
                <a:cubicBezTo>
                  <a:pt x="370" y="62"/>
                  <a:pt x="371" y="62"/>
                  <a:pt x="371" y="62"/>
                </a:cubicBezTo>
                <a:cubicBezTo>
                  <a:pt x="371" y="61"/>
                  <a:pt x="370" y="61"/>
                  <a:pt x="371" y="61"/>
                </a:cubicBezTo>
                <a:cubicBezTo>
                  <a:pt x="371" y="60"/>
                  <a:pt x="372" y="61"/>
                  <a:pt x="372" y="61"/>
                </a:cubicBezTo>
                <a:cubicBezTo>
                  <a:pt x="373" y="60"/>
                  <a:pt x="373" y="60"/>
                  <a:pt x="373" y="60"/>
                </a:cubicBezTo>
                <a:cubicBezTo>
                  <a:pt x="375" y="60"/>
                  <a:pt x="377" y="59"/>
                  <a:pt x="379" y="60"/>
                </a:cubicBezTo>
                <a:cubicBezTo>
                  <a:pt x="378" y="60"/>
                  <a:pt x="379" y="60"/>
                  <a:pt x="379" y="60"/>
                </a:cubicBezTo>
                <a:cubicBezTo>
                  <a:pt x="380" y="60"/>
                  <a:pt x="381" y="61"/>
                  <a:pt x="382" y="60"/>
                </a:cubicBezTo>
                <a:cubicBezTo>
                  <a:pt x="381" y="59"/>
                  <a:pt x="379" y="60"/>
                  <a:pt x="379" y="59"/>
                </a:cubicBezTo>
                <a:cubicBezTo>
                  <a:pt x="378" y="59"/>
                  <a:pt x="377" y="58"/>
                  <a:pt x="376" y="59"/>
                </a:cubicBezTo>
                <a:cubicBezTo>
                  <a:pt x="376" y="59"/>
                  <a:pt x="376" y="59"/>
                  <a:pt x="375" y="59"/>
                </a:cubicBezTo>
                <a:cubicBezTo>
                  <a:pt x="375" y="59"/>
                  <a:pt x="375" y="59"/>
                  <a:pt x="375" y="60"/>
                </a:cubicBezTo>
                <a:cubicBezTo>
                  <a:pt x="374" y="59"/>
                  <a:pt x="373" y="60"/>
                  <a:pt x="372" y="59"/>
                </a:cubicBezTo>
                <a:cubicBezTo>
                  <a:pt x="371" y="60"/>
                  <a:pt x="370" y="60"/>
                  <a:pt x="370" y="59"/>
                </a:cubicBezTo>
                <a:cubicBezTo>
                  <a:pt x="369" y="60"/>
                  <a:pt x="368" y="60"/>
                  <a:pt x="367" y="58"/>
                </a:cubicBezTo>
                <a:cubicBezTo>
                  <a:pt x="366" y="60"/>
                  <a:pt x="365" y="59"/>
                  <a:pt x="364" y="59"/>
                </a:cubicBezTo>
                <a:cubicBezTo>
                  <a:pt x="364" y="59"/>
                  <a:pt x="363" y="59"/>
                  <a:pt x="363" y="59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2" y="59"/>
                  <a:pt x="362" y="59"/>
                  <a:pt x="362" y="58"/>
                </a:cubicBezTo>
                <a:cubicBezTo>
                  <a:pt x="362" y="58"/>
                  <a:pt x="363" y="58"/>
                  <a:pt x="364" y="58"/>
                </a:cubicBezTo>
                <a:cubicBezTo>
                  <a:pt x="365" y="58"/>
                  <a:pt x="364" y="58"/>
                  <a:pt x="365" y="58"/>
                </a:cubicBezTo>
                <a:cubicBezTo>
                  <a:pt x="365" y="58"/>
                  <a:pt x="366" y="58"/>
                  <a:pt x="366" y="58"/>
                </a:cubicBezTo>
                <a:cubicBezTo>
                  <a:pt x="367" y="58"/>
                  <a:pt x="367" y="58"/>
                  <a:pt x="368" y="58"/>
                </a:cubicBezTo>
                <a:cubicBezTo>
                  <a:pt x="369" y="57"/>
                  <a:pt x="370" y="56"/>
                  <a:pt x="372" y="57"/>
                </a:cubicBezTo>
                <a:cubicBezTo>
                  <a:pt x="372" y="57"/>
                  <a:pt x="371" y="57"/>
                  <a:pt x="371" y="58"/>
                </a:cubicBezTo>
                <a:cubicBezTo>
                  <a:pt x="373" y="58"/>
                  <a:pt x="375" y="59"/>
                  <a:pt x="378" y="58"/>
                </a:cubicBezTo>
                <a:cubicBezTo>
                  <a:pt x="378" y="57"/>
                  <a:pt x="377" y="57"/>
                  <a:pt x="377" y="57"/>
                </a:cubicBezTo>
                <a:cubicBezTo>
                  <a:pt x="377" y="55"/>
                  <a:pt x="380" y="55"/>
                  <a:pt x="382" y="56"/>
                </a:cubicBezTo>
                <a:cubicBezTo>
                  <a:pt x="381" y="56"/>
                  <a:pt x="381" y="57"/>
                  <a:pt x="381" y="57"/>
                </a:cubicBezTo>
                <a:cubicBezTo>
                  <a:pt x="383" y="56"/>
                  <a:pt x="384" y="58"/>
                  <a:pt x="386" y="58"/>
                </a:cubicBezTo>
                <a:cubicBezTo>
                  <a:pt x="386" y="58"/>
                  <a:pt x="384" y="58"/>
                  <a:pt x="384" y="57"/>
                </a:cubicBezTo>
                <a:cubicBezTo>
                  <a:pt x="386" y="55"/>
                  <a:pt x="387" y="57"/>
                  <a:pt x="388" y="56"/>
                </a:cubicBezTo>
                <a:cubicBezTo>
                  <a:pt x="388" y="57"/>
                  <a:pt x="389" y="57"/>
                  <a:pt x="389" y="57"/>
                </a:cubicBezTo>
                <a:cubicBezTo>
                  <a:pt x="389" y="58"/>
                  <a:pt x="390" y="58"/>
                  <a:pt x="390" y="58"/>
                </a:cubicBezTo>
                <a:cubicBezTo>
                  <a:pt x="390" y="59"/>
                  <a:pt x="389" y="59"/>
                  <a:pt x="388" y="59"/>
                </a:cubicBezTo>
                <a:cubicBezTo>
                  <a:pt x="388" y="59"/>
                  <a:pt x="388" y="60"/>
                  <a:pt x="389" y="60"/>
                </a:cubicBezTo>
                <a:cubicBezTo>
                  <a:pt x="389" y="59"/>
                  <a:pt x="390" y="60"/>
                  <a:pt x="391" y="59"/>
                </a:cubicBezTo>
                <a:cubicBezTo>
                  <a:pt x="390" y="59"/>
                  <a:pt x="390" y="58"/>
                  <a:pt x="391" y="58"/>
                </a:cubicBezTo>
                <a:cubicBezTo>
                  <a:pt x="392" y="57"/>
                  <a:pt x="392" y="58"/>
                  <a:pt x="393" y="58"/>
                </a:cubicBezTo>
                <a:cubicBezTo>
                  <a:pt x="392" y="55"/>
                  <a:pt x="396" y="57"/>
                  <a:pt x="396" y="55"/>
                </a:cubicBezTo>
                <a:cubicBezTo>
                  <a:pt x="397" y="55"/>
                  <a:pt x="397" y="55"/>
                  <a:pt x="398" y="55"/>
                </a:cubicBezTo>
                <a:cubicBezTo>
                  <a:pt x="398" y="55"/>
                  <a:pt x="398" y="55"/>
                  <a:pt x="399" y="55"/>
                </a:cubicBezTo>
                <a:cubicBezTo>
                  <a:pt x="401" y="55"/>
                  <a:pt x="403" y="54"/>
                  <a:pt x="404" y="55"/>
                </a:cubicBezTo>
                <a:cubicBezTo>
                  <a:pt x="405" y="54"/>
                  <a:pt x="406" y="55"/>
                  <a:pt x="407" y="54"/>
                </a:cubicBezTo>
                <a:cubicBezTo>
                  <a:pt x="408" y="55"/>
                  <a:pt x="408" y="55"/>
                  <a:pt x="409" y="55"/>
                </a:cubicBezTo>
                <a:cubicBezTo>
                  <a:pt x="410" y="55"/>
                  <a:pt x="412" y="54"/>
                  <a:pt x="413" y="55"/>
                </a:cubicBezTo>
                <a:cubicBezTo>
                  <a:pt x="414" y="55"/>
                  <a:pt x="415" y="55"/>
                  <a:pt x="416" y="55"/>
                </a:cubicBezTo>
                <a:cubicBezTo>
                  <a:pt x="416" y="55"/>
                  <a:pt x="416" y="55"/>
                  <a:pt x="416" y="55"/>
                </a:cubicBezTo>
                <a:cubicBezTo>
                  <a:pt x="417" y="55"/>
                  <a:pt x="417" y="55"/>
                  <a:pt x="417" y="55"/>
                </a:cubicBezTo>
                <a:cubicBezTo>
                  <a:pt x="419" y="55"/>
                  <a:pt x="420" y="55"/>
                  <a:pt x="422" y="54"/>
                </a:cubicBezTo>
                <a:cubicBezTo>
                  <a:pt x="424" y="55"/>
                  <a:pt x="426" y="54"/>
                  <a:pt x="428" y="55"/>
                </a:cubicBezTo>
                <a:cubicBezTo>
                  <a:pt x="429" y="55"/>
                  <a:pt x="428" y="54"/>
                  <a:pt x="429" y="54"/>
                </a:cubicBezTo>
                <a:cubicBezTo>
                  <a:pt x="432" y="55"/>
                  <a:pt x="434" y="53"/>
                  <a:pt x="437" y="55"/>
                </a:cubicBezTo>
                <a:cubicBezTo>
                  <a:pt x="439" y="53"/>
                  <a:pt x="442" y="56"/>
                  <a:pt x="444" y="54"/>
                </a:cubicBezTo>
                <a:cubicBezTo>
                  <a:pt x="445" y="54"/>
                  <a:pt x="447" y="54"/>
                  <a:pt x="449" y="54"/>
                </a:cubicBezTo>
                <a:cubicBezTo>
                  <a:pt x="448" y="53"/>
                  <a:pt x="448" y="53"/>
                  <a:pt x="447" y="53"/>
                </a:cubicBezTo>
                <a:cubicBezTo>
                  <a:pt x="445" y="54"/>
                  <a:pt x="444" y="52"/>
                  <a:pt x="442" y="53"/>
                </a:cubicBezTo>
                <a:cubicBezTo>
                  <a:pt x="441" y="53"/>
                  <a:pt x="441" y="52"/>
                  <a:pt x="441" y="52"/>
                </a:cubicBezTo>
                <a:cubicBezTo>
                  <a:pt x="440" y="53"/>
                  <a:pt x="439" y="52"/>
                  <a:pt x="438" y="53"/>
                </a:cubicBezTo>
                <a:cubicBezTo>
                  <a:pt x="436" y="51"/>
                  <a:pt x="432" y="54"/>
                  <a:pt x="430" y="52"/>
                </a:cubicBezTo>
                <a:cubicBezTo>
                  <a:pt x="429" y="53"/>
                  <a:pt x="428" y="52"/>
                  <a:pt x="428" y="53"/>
                </a:cubicBezTo>
                <a:cubicBezTo>
                  <a:pt x="426" y="52"/>
                  <a:pt x="424" y="52"/>
                  <a:pt x="423" y="53"/>
                </a:cubicBezTo>
                <a:cubicBezTo>
                  <a:pt x="422" y="52"/>
                  <a:pt x="421" y="52"/>
                  <a:pt x="420" y="53"/>
                </a:cubicBezTo>
                <a:cubicBezTo>
                  <a:pt x="420" y="52"/>
                  <a:pt x="419" y="53"/>
                  <a:pt x="419" y="53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5" y="52"/>
                  <a:pt x="411" y="52"/>
                  <a:pt x="408" y="51"/>
                </a:cubicBezTo>
                <a:cubicBezTo>
                  <a:pt x="406" y="52"/>
                  <a:pt x="404" y="52"/>
                  <a:pt x="403" y="51"/>
                </a:cubicBezTo>
                <a:cubicBezTo>
                  <a:pt x="402" y="51"/>
                  <a:pt x="403" y="51"/>
                  <a:pt x="402" y="52"/>
                </a:cubicBezTo>
                <a:cubicBezTo>
                  <a:pt x="401" y="52"/>
                  <a:pt x="400" y="50"/>
                  <a:pt x="398" y="51"/>
                </a:cubicBezTo>
                <a:cubicBezTo>
                  <a:pt x="397" y="50"/>
                  <a:pt x="395" y="51"/>
                  <a:pt x="394" y="52"/>
                </a:cubicBezTo>
                <a:cubicBezTo>
                  <a:pt x="393" y="51"/>
                  <a:pt x="392" y="51"/>
                  <a:pt x="392" y="51"/>
                </a:cubicBezTo>
                <a:cubicBezTo>
                  <a:pt x="392" y="51"/>
                  <a:pt x="391" y="51"/>
                  <a:pt x="391" y="52"/>
                </a:cubicBezTo>
                <a:cubicBezTo>
                  <a:pt x="389" y="51"/>
                  <a:pt x="387" y="51"/>
                  <a:pt x="385" y="51"/>
                </a:cubicBezTo>
                <a:cubicBezTo>
                  <a:pt x="384" y="51"/>
                  <a:pt x="383" y="51"/>
                  <a:pt x="382" y="51"/>
                </a:cubicBezTo>
                <a:cubicBezTo>
                  <a:pt x="382" y="51"/>
                  <a:pt x="382" y="51"/>
                  <a:pt x="382" y="52"/>
                </a:cubicBezTo>
                <a:cubicBezTo>
                  <a:pt x="382" y="52"/>
                  <a:pt x="381" y="51"/>
                  <a:pt x="381" y="51"/>
                </a:cubicBezTo>
                <a:cubicBezTo>
                  <a:pt x="379" y="52"/>
                  <a:pt x="377" y="50"/>
                  <a:pt x="374" y="52"/>
                </a:cubicBezTo>
                <a:cubicBezTo>
                  <a:pt x="373" y="51"/>
                  <a:pt x="371" y="52"/>
                  <a:pt x="370" y="51"/>
                </a:cubicBezTo>
                <a:cubicBezTo>
                  <a:pt x="369" y="51"/>
                  <a:pt x="369" y="51"/>
                  <a:pt x="368" y="52"/>
                </a:cubicBezTo>
                <a:cubicBezTo>
                  <a:pt x="367" y="51"/>
                  <a:pt x="366" y="51"/>
                  <a:pt x="365" y="52"/>
                </a:cubicBezTo>
                <a:cubicBezTo>
                  <a:pt x="365" y="51"/>
                  <a:pt x="364" y="51"/>
                  <a:pt x="364" y="51"/>
                </a:cubicBezTo>
                <a:cubicBezTo>
                  <a:pt x="359" y="52"/>
                  <a:pt x="355" y="51"/>
                  <a:pt x="350" y="52"/>
                </a:cubicBezTo>
                <a:cubicBezTo>
                  <a:pt x="349" y="52"/>
                  <a:pt x="349" y="52"/>
                  <a:pt x="348" y="52"/>
                </a:cubicBezTo>
                <a:cubicBezTo>
                  <a:pt x="345" y="53"/>
                  <a:pt x="342" y="52"/>
                  <a:pt x="339" y="54"/>
                </a:cubicBezTo>
                <a:cubicBezTo>
                  <a:pt x="338" y="54"/>
                  <a:pt x="337" y="54"/>
                  <a:pt x="336" y="55"/>
                </a:cubicBezTo>
                <a:cubicBezTo>
                  <a:pt x="336" y="54"/>
                  <a:pt x="336" y="54"/>
                  <a:pt x="336" y="54"/>
                </a:cubicBezTo>
                <a:cubicBezTo>
                  <a:pt x="334" y="54"/>
                  <a:pt x="332" y="55"/>
                  <a:pt x="330" y="55"/>
                </a:cubicBezTo>
                <a:cubicBezTo>
                  <a:pt x="329" y="55"/>
                  <a:pt x="329" y="55"/>
                  <a:pt x="328" y="55"/>
                </a:cubicBezTo>
                <a:cubicBezTo>
                  <a:pt x="327" y="55"/>
                  <a:pt x="325" y="55"/>
                  <a:pt x="324" y="56"/>
                </a:cubicBezTo>
                <a:cubicBezTo>
                  <a:pt x="323" y="56"/>
                  <a:pt x="322" y="56"/>
                  <a:pt x="321" y="56"/>
                </a:cubicBezTo>
                <a:cubicBezTo>
                  <a:pt x="318" y="56"/>
                  <a:pt x="313" y="57"/>
                  <a:pt x="310" y="57"/>
                </a:cubicBezTo>
                <a:cubicBezTo>
                  <a:pt x="309" y="57"/>
                  <a:pt x="310" y="58"/>
                  <a:pt x="309" y="58"/>
                </a:cubicBezTo>
                <a:cubicBezTo>
                  <a:pt x="309" y="57"/>
                  <a:pt x="308" y="57"/>
                  <a:pt x="307" y="58"/>
                </a:cubicBezTo>
                <a:cubicBezTo>
                  <a:pt x="306" y="57"/>
                  <a:pt x="304" y="58"/>
                  <a:pt x="302" y="58"/>
                </a:cubicBezTo>
                <a:cubicBezTo>
                  <a:pt x="302" y="58"/>
                  <a:pt x="302" y="58"/>
                  <a:pt x="302" y="58"/>
                </a:cubicBezTo>
                <a:cubicBezTo>
                  <a:pt x="301" y="58"/>
                  <a:pt x="301" y="57"/>
                  <a:pt x="301" y="58"/>
                </a:cubicBezTo>
                <a:cubicBezTo>
                  <a:pt x="301" y="58"/>
                  <a:pt x="300" y="58"/>
                  <a:pt x="301" y="58"/>
                </a:cubicBezTo>
                <a:cubicBezTo>
                  <a:pt x="300" y="58"/>
                  <a:pt x="300" y="58"/>
                  <a:pt x="299" y="57"/>
                </a:cubicBezTo>
                <a:cubicBezTo>
                  <a:pt x="295" y="58"/>
                  <a:pt x="291" y="58"/>
                  <a:pt x="288" y="58"/>
                </a:cubicBezTo>
                <a:cubicBezTo>
                  <a:pt x="287" y="57"/>
                  <a:pt x="286" y="57"/>
                  <a:pt x="285" y="58"/>
                </a:cubicBezTo>
                <a:cubicBezTo>
                  <a:pt x="286" y="59"/>
                  <a:pt x="285" y="59"/>
                  <a:pt x="285" y="60"/>
                </a:cubicBezTo>
                <a:cubicBezTo>
                  <a:pt x="286" y="60"/>
                  <a:pt x="287" y="60"/>
                  <a:pt x="287" y="61"/>
                </a:cubicBezTo>
                <a:cubicBezTo>
                  <a:pt x="287" y="61"/>
                  <a:pt x="286" y="61"/>
                  <a:pt x="286" y="62"/>
                </a:cubicBezTo>
                <a:cubicBezTo>
                  <a:pt x="286" y="62"/>
                  <a:pt x="287" y="62"/>
                  <a:pt x="287" y="62"/>
                </a:cubicBezTo>
                <a:cubicBezTo>
                  <a:pt x="287" y="63"/>
                  <a:pt x="287" y="63"/>
                  <a:pt x="287" y="64"/>
                </a:cubicBezTo>
                <a:cubicBezTo>
                  <a:pt x="287" y="64"/>
                  <a:pt x="286" y="64"/>
                  <a:pt x="286" y="63"/>
                </a:cubicBezTo>
                <a:cubicBezTo>
                  <a:pt x="286" y="63"/>
                  <a:pt x="286" y="62"/>
                  <a:pt x="285" y="62"/>
                </a:cubicBezTo>
                <a:cubicBezTo>
                  <a:pt x="285" y="62"/>
                  <a:pt x="286" y="61"/>
                  <a:pt x="285" y="61"/>
                </a:cubicBezTo>
                <a:cubicBezTo>
                  <a:pt x="284" y="62"/>
                  <a:pt x="285" y="62"/>
                  <a:pt x="284" y="63"/>
                </a:cubicBezTo>
                <a:cubicBezTo>
                  <a:pt x="284" y="63"/>
                  <a:pt x="283" y="63"/>
                  <a:pt x="283" y="63"/>
                </a:cubicBezTo>
                <a:cubicBezTo>
                  <a:pt x="283" y="62"/>
                  <a:pt x="282" y="61"/>
                  <a:pt x="281" y="62"/>
                </a:cubicBezTo>
                <a:cubicBezTo>
                  <a:pt x="281" y="62"/>
                  <a:pt x="282" y="62"/>
                  <a:pt x="281" y="62"/>
                </a:cubicBezTo>
                <a:cubicBezTo>
                  <a:pt x="281" y="63"/>
                  <a:pt x="279" y="63"/>
                  <a:pt x="279" y="62"/>
                </a:cubicBezTo>
                <a:cubicBezTo>
                  <a:pt x="278" y="62"/>
                  <a:pt x="278" y="62"/>
                  <a:pt x="277" y="62"/>
                </a:cubicBezTo>
                <a:cubicBezTo>
                  <a:pt x="277" y="62"/>
                  <a:pt x="277" y="62"/>
                  <a:pt x="276" y="62"/>
                </a:cubicBezTo>
                <a:cubicBezTo>
                  <a:pt x="276" y="62"/>
                  <a:pt x="276" y="62"/>
                  <a:pt x="276" y="62"/>
                </a:cubicBezTo>
                <a:cubicBezTo>
                  <a:pt x="273" y="62"/>
                  <a:pt x="270" y="62"/>
                  <a:pt x="268" y="62"/>
                </a:cubicBezTo>
                <a:cubicBezTo>
                  <a:pt x="267" y="62"/>
                  <a:pt x="268" y="63"/>
                  <a:pt x="267" y="63"/>
                </a:cubicBezTo>
                <a:cubicBezTo>
                  <a:pt x="267" y="62"/>
                  <a:pt x="267" y="62"/>
                  <a:pt x="267" y="62"/>
                </a:cubicBezTo>
                <a:cubicBezTo>
                  <a:pt x="264" y="62"/>
                  <a:pt x="262" y="63"/>
                  <a:pt x="260" y="61"/>
                </a:cubicBezTo>
                <a:cubicBezTo>
                  <a:pt x="259" y="59"/>
                  <a:pt x="257" y="60"/>
                  <a:pt x="256" y="59"/>
                </a:cubicBezTo>
                <a:cubicBezTo>
                  <a:pt x="256" y="59"/>
                  <a:pt x="257" y="59"/>
                  <a:pt x="256" y="58"/>
                </a:cubicBezTo>
                <a:cubicBezTo>
                  <a:pt x="256" y="59"/>
                  <a:pt x="256" y="58"/>
                  <a:pt x="255" y="59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8"/>
                </a:cubicBezTo>
                <a:cubicBezTo>
                  <a:pt x="253" y="57"/>
                  <a:pt x="250" y="57"/>
                  <a:pt x="247" y="59"/>
                </a:cubicBezTo>
                <a:cubicBezTo>
                  <a:pt x="247" y="59"/>
                  <a:pt x="246" y="59"/>
                  <a:pt x="246" y="58"/>
                </a:cubicBezTo>
                <a:cubicBezTo>
                  <a:pt x="246" y="58"/>
                  <a:pt x="247" y="58"/>
                  <a:pt x="246" y="58"/>
                </a:cubicBezTo>
                <a:cubicBezTo>
                  <a:pt x="246" y="58"/>
                  <a:pt x="245" y="58"/>
                  <a:pt x="245" y="58"/>
                </a:cubicBezTo>
                <a:cubicBezTo>
                  <a:pt x="246" y="57"/>
                  <a:pt x="248" y="56"/>
                  <a:pt x="249" y="57"/>
                </a:cubicBezTo>
                <a:cubicBezTo>
                  <a:pt x="248" y="57"/>
                  <a:pt x="248" y="57"/>
                  <a:pt x="247" y="57"/>
                </a:cubicBezTo>
                <a:cubicBezTo>
                  <a:pt x="247" y="58"/>
                  <a:pt x="248" y="58"/>
                  <a:pt x="248" y="57"/>
                </a:cubicBezTo>
                <a:cubicBezTo>
                  <a:pt x="249" y="57"/>
                  <a:pt x="251" y="57"/>
                  <a:pt x="252" y="57"/>
                </a:cubicBezTo>
                <a:cubicBezTo>
                  <a:pt x="253" y="55"/>
                  <a:pt x="255" y="54"/>
                  <a:pt x="257" y="54"/>
                </a:cubicBezTo>
                <a:cubicBezTo>
                  <a:pt x="257" y="53"/>
                  <a:pt x="257" y="52"/>
                  <a:pt x="258" y="52"/>
                </a:cubicBezTo>
                <a:cubicBezTo>
                  <a:pt x="258" y="52"/>
                  <a:pt x="258" y="53"/>
                  <a:pt x="258" y="54"/>
                </a:cubicBezTo>
                <a:cubicBezTo>
                  <a:pt x="258" y="54"/>
                  <a:pt x="258" y="54"/>
                  <a:pt x="257" y="54"/>
                </a:cubicBezTo>
                <a:cubicBezTo>
                  <a:pt x="257" y="55"/>
                  <a:pt x="258" y="55"/>
                  <a:pt x="258" y="55"/>
                </a:cubicBezTo>
                <a:cubicBezTo>
                  <a:pt x="259" y="54"/>
                  <a:pt x="260" y="56"/>
                  <a:pt x="261" y="55"/>
                </a:cubicBezTo>
                <a:cubicBezTo>
                  <a:pt x="262" y="55"/>
                  <a:pt x="262" y="55"/>
                  <a:pt x="262" y="54"/>
                </a:cubicBezTo>
                <a:cubicBezTo>
                  <a:pt x="263" y="54"/>
                  <a:pt x="264" y="54"/>
                  <a:pt x="264" y="54"/>
                </a:cubicBezTo>
                <a:cubicBezTo>
                  <a:pt x="265" y="53"/>
                  <a:pt x="265" y="54"/>
                  <a:pt x="266" y="54"/>
                </a:cubicBezTo>
                <a:cubicBezTo>
                  <a:pt x="266" y="53"/>
                  <a:pt x="267" y="53"/>
                  <a:pt x="268" y="52"/>
                </a:cubicBezTo>
                <a:cubicBezTo>
                  <a:pt x="270" y="54"/>
                  <a:pt x="273" y="52"/>
                  <a:pt x="276" y="52"/>
                </a:cubicBezTo>
                <a:cubicBezTo>
                  <a:pt x="276" y="52"/>
                  <a:pt x="275" y="51"/>
                  <a:pt x="276" y="51"/>
                </a:cubicBezTo>
                <a:cubicBezTo>
                  <a:pt x="276" y="51"/>
                  <a:pt x="277" y="52"/>
                  <a:pt x="278" y="51"/>
                </a:cubicBezTo>
                <a:cubicBezTo>
                  <a:pt x="279" y="52"/>
                  <a:pt x="282" y="51"/>
                  <a:pt x="283" y="51"/>
                </a:cubicBezTo>
                <a:cubicBezTo>
                  <a:pt x="285" y="52"/>
                  <a:pt x="287" y="50"/>
                  <a:pt x="289" y="50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92" y="50"/>
                  <a:pt x="294" y="51"/>
                  <a:pt x="296" y="49"/>
                </a:cubicBezTo>
                <a:cubicBezTo>
                  <a:pt x="297" y="50"/>
                  <a:pt x="298" y="49"/>
                  <a:pt x="299" y="49"/>
                </a:cubicBezTo>
                <a:cubicBezTo>
                  <a:pt x="299" y="49"/>
                  <a:pt x="299" y="49"/>
                  <a:pt x="299" y="49"/>
                </a:cubicBezTo>
                <a:cubicBezTo>
                  <a:pt x="302" y="49"/>
                  <a:pt x="306" y="50"/>
                  <a:pt x="309" y="48"/>
                </a:cubicBezTo>
                <a:cubicBezTo>
                  <a:pt x="310" y="49"/>
                  <a:pt x="311" y="48"/>
                  <a:pt x="312" y="48"/>
                </a:cubicBezTo>
                <a:cubicBezTo>
                  <a:pt x="313" y="48"/>
                  <a:pt x="312" y="47"/>
                  <a:pt x="313" y="47"/>
                </a:cubicBezTo>
                <a:cubicBezTo>
                  <a:pt x="313" y="48"/>
                  <a:pt x="313" y="48"/>
                  <a:pt x="313" y="48"/>
                </a:cubicBezTo>
                <a:cubicBezTo>
                  <a:pt x="314" y="47"/>
                  <a:pt x="315" y="48"/>
                  <a:pt x="316" y="47"/>
                </a:cubicBezTo>
                <a:cubicBezTo>
                  <a:pt x="316" y="48"/>
                  <a:pt x="316" y="48"/>
                  <a:pt x="317" y="48"/>
                </a:cubicBezTo>
                <a:cubicBezTo>
                  <a:pt x="320" y="47"/>
                  <a:pt x="324" y="47"/>
                  <a:pt x="327" y="47"/>
                </a:cubicBezTo>
                <a:cubicBezTo>
                  <a:pt x="328" y="46"/>
                  <a:pt x="327" y="46"/>
                  <a:pt x="328" y="45"/>
                </a:cubicBezTo>
                <a:cubicBezTo>
                  <a:pt x="328" y="46"/>
                  <a:pt x="328" y="46"/>
                  <a:pt x="329" y="47"/>
                </a:cubicBezTo>
                <a:cubicBezTo>
                  <a:pt x="329" y="46"/>
                  <a:pt x="329" y="47"/>
                  <a:pt x="330" y="47"/>
                </a:cubicBezTo>
                <a:cubicBezTo>
                  <a:pt x="329" y="46"/>
                  <a:pt x="328" y="46"/>
                  <a:pt x="329" y="45"/>
                </a:cubicBezTo>
                <a:cubicBezTo>
                  <a:pt x="330" y="45"/>
                  <a:pt x="331" y="45"/>
                  <a:pt x="331" y="44"/>
                </a:cubicBezTo>
                <a:cubicBezTo>
                  <a:pt x="331" y="44"/>
                  <a:pt x="331" y="45"/>
                  <a:pt x="331" y="45"/>
                </a:cubicBezTo>
                <a:cubicBezTo>
                  <a:pt x="331" y="45"/>
                  <a:pt x="330" y="45"/>
                  <a:pt x="330" y="45"/>
                </a:cubicBezTo>
                <a:cubicBezTo>
                  <a:pt x="331" y="46"/>
                  <a:pt x="331" y="46"/>
                  <a:pt x="331" y="46"/>
                </a:cubicBezTo>
                <a:cubicBezTo>
                  <a:pt x="333" y="46"/>
                  <a:pt x="334" y="47"/>
                  <a:pt x="336" y="46"/>
                </a:cubicBezTo>
                <a:cubicBezTo>
                  <a:pt x="335" y="44"/>
                  <a:pt x="334" y="46"/>
                  <a:pt x="333" y="46"/>
                </a:cubicBezTo>
                <a:cubicBezTo>
                  <a:pt x="333" y="45"/>
                  <a:pt x="332" y="45"/>
                  <a:pt x="333" y="45"/>
                </a:cubicBezTo>
                <a:cubicBezTo>
                  <a:pt x="334" y="44"/>
                  <a:pt x="335" y="45"/>
                  <a:pt x="335" y="45"/>
                </a:cubicBezTo>
                <a:cubicBezTo>
                  <a:pt x="337" y="45"/>
                  <a:pt x="338" y="44"/>
                  <a:pt x="340" y="45"/>
                </a:cubicBezTo>
                <a:cubicBezTo>
                  <a:pt x="339" y="44"/>
                  <a:pt x="339" y="45"/>
                  <a:pt x="339" y="44"/>
                </a:cubicBezTo>
                <a:cubicBezTo>
                  <a:pt x="340" y="44"/>
                  <a:pt x="340" y="43"/>
                  <a:pt x="341" y="44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2" y="43"/>
                  <a:pt x="343" y="44"/>
                  <a:pt x="344" y="44"/>
                </a:cubicBezTo>
                <a:cubicBezTo>
                  <a:pt x="344" y="44"/>
                  <a:pt x="343" y="43"/>
                  <a:pt x="344" y="42"/>
                </a:cubicBezTo>
                <a:cubicBezTo>
                  <a:pt x="344" y="43"/>
                  <a:pt x="345" y="42"/>
                  <a:pt x="345" y="42"/>
                </a:cubicBezTo>
                <a:cubicBezTo>
                  <a:pt x="345" y="43"/>
                  <a:pt x="346" y="43"/>
                  <a:pt x="346" y="44"/>
                </a:cubicBezTo>
                <a:cubicBezTo>
                  <a:pt x="347" y="43"/>
                  <a:pt x="346" y="43"/>
                  <a:pt x="346" y="43"/>
                </a:cubicBezTo>
                <a:cubicBezTo>
                  <a:pt x="346" y="42"/>
                  <a:pt x="347" y="43"/>
                  <a:pt x="347" y="43"/>
                </a:cubicBezTo>
                <a:cubicBezTo>
                  <a:pt x="347" y="43"/>
                  <a:pt x="347" y="44"/>
                  <a:pt x="346" y="44"/>
                </a:cubicBezTo>
                <a:cubicBezTo>
                  <a:pt x="347" y="44"/>
                  <a:pt x="347" y="44"/>
                  <a:pt x="347" y="45"/>
                </a:cubicBezTo>
                <a:cubicBezTo>
                  <a:pt x="346" y="45"/>
                  <a:pt x="346" y="44"/>
                  <a:pt x="346" y="45"/>
                </a:cubicBezTo>
                <a:cubicBezTo>
                  <a:pt x="346" y="46"/>
                  <a:pt x="348" y="45"/>
                  <a:pt x="349" y="45"/>
                </a:cubicBezTo>
                <a:cubicBezTo>
                  <a:pt x="349" y="44"/>
                  <a:pt x="351" y="44"/>
                  <a:pt x="351" y="44"/>
                </a:cubicBezTo>
                <a:cubicBezTo>
                  <a:pt x="352" y="43"/>
                  <a:pt x="351" y="42"/>
                  <a:pt x="351" y="42"/>
                </a:cubicBezTo>
                <a:cubicBezTo>
                  <a:pt x="351" y="42"/>
                  <a:pt x="351" y="42"/>
                  <a:pt x="352" y="42"/>
                </a:cubicBezTo>
                <a:cubicBezTo>
                  <a:pt x="352" y="42"/>
                  <a:pt x="352" y="41"/>
                  <a:pt x="352" y="42"/>
                </a:cubicBezTo>
                <a:cubicBezTo>
                  <a:pt x="352" y="42"/>
                  <a:pt x="352" y="43"/>
                  <a:pt x="352" y="44"/>
                </a:cubicBezTo>
                <a:cubicBezTo>
                  <a:pt x="354" y="43"/>
                  <a:pt x="355" y="44"/>
                  <a:pt x="356" y="43"/>
                </a:cubicBezTo>
                <a:cubicBezTo>
                  <a:pt x="357" y="43"/>
                  <a:pt x="357" y="44"/>
                  <a:pt x="358" y="44"/>
                </a:cubicBezTo>
                <a:cubicBezTo>
                  <a:pt x="358" y="43"/>
                  <a:pt x="357" y="43"/>
                  <a:pt x="356" y="43"/>
                </a:cubicBezTo>
                <a:cubicBezTo>
                  <a:pt x="357" y="43"/>
                  <a:pt x="357" y="43"/>
                  <a:pt x="358" y="42"/>
                </a:cubicBezTo>
                <a:cubicBezTo>
                  <a:pt x="358" y="42"/>
                  <a:pt x="359" y="43"/>
                  <a:pt x="359" y="44"/>
                </a:cubicBezTo>
                <a:cubicBezTo>
                  <a:pt x="360" y="43"/>
                  <a:pt x="361" y="44"/>
                  <a:pt x="360" y="45"/>
                </a:cubicBezTo>
                <a:cubicBezTo>
                  <a:pt x="361" y="45"/>
                  <a:pt x="363" y="45"/>
                  <a:pt x="364" y="45"/>
                </a:cubicBezTo>
                <a:cubicBezTo>
                  <a:pt x="364" y="44"/>
                  <a:pt x="364" y="44"/>
                  <a:pt x="364" y="44"/>
                </a:cubicBezTo>
                <a:cubicBezTo>
                  <a:pt x="365" y="44"/>
                  <a:pt x="366" y="43"/>
                  <a:pt x="366" y="44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7" y="44"/>
                  <a:pt x="366" y="43"/>
                  <a:pt x="367" y="43"/>
                </a:cubicBezTo>
                <a:cubicBezTo>
                  <a:pt x="369" y="42"/>
                  <a:pt x="370" y="46"/>
                  <a:pt x="372" y="44"/>
                </a:cubicBezTo>
                <a:cubicBezTo>
                  <a:pt x="372" y="44"/>
                  <a:pt x="371" y="43"/>
                  <a:pt x="372" y="43"/>
                </a:cubicBezTo>
                <a:cubicBezTo>
                  <a:pt x="372" y="43"/>
                  <a:pt x="373" y="43"/>
                  <a:pt x="373" y="43"/>
                </a:cubicBezTo>
                <a:cubicBezTo>
                  <a:pt x="373" y="42"/>
                  <a:pt x="372" y="41"/>
                  <a:pt x="374" y="41"/>
                </a:cubicBezTo>
                <a:cubicBezTo>
                  <a:pt x="374" y="42"/>
                  <a:pt x="374" y="42"/>
                  <a:pt x="374" y="43"/>
                </a:cubicBezTo>
                <a:cubicBezTo>
                  <a:pt x="375" y="43"/>
                  <a:pt x="375" y="42"/>
                  <a:pt x="375" y="42"/>
                </a:cubicBezTo>
                <a:cubicBezTo>
                  <a:pt x="375" y="42"/>
                  <a:pt x="375" y="41"/>
                  <a:pt x="375" y="41"/>
                </a:cubicBezTo>
                <a:cubicBezTo>
                  <a:pt x="376" y="41"/>
                  <a:pt x="377" y="41"/>
                  <a:pt x="378" y="41"/>
                </a:cubicBezTo>
                <a:cubicBezTo>
                  <a:pt x="379" y="42"/>
                  <a:pt x="379" y="43"/>
                  <a:pt x="380" y="43"/>
                </a:cubicBezTo>
                <a:cubicBezTo>
                  <a:pt x="379" y="44"/>
                  <a:pt x="379" y="44"/>
                  <a:pt x="379" y="44"/>
                </a:cubicBezTo>
                <a:cubicBezTo>
                  <a:pt x="380" y="44"/>
                  <a:pt x="381" y="45"/>
                  <a:pt x="382" y="44"/>
                </a:cubicBezTo>
                <a:cubicBezTo>
                  <a:pt x="383" y="45"/>
                  <a:pt x="383" y="44"/>
                  <a:pt x="384" y="44"/>
                </a:cubicBezTo>
                <a:cubicBezTo>
                  <a:pt x="384" y="44"/>
                  <a:pt x="384" y="44"/>
                  <a:pt x="384" y="44"/>
                </a:cubicBezTo>
                <a:cubicBezTo>
                  <a:pt x="384" y="43"/>
                  <a:pt x="383" y="43"/>
                  <a:pt x="383" y="43"/>
                </a:cubicBezTo>
                <a:cubicBezTo>
                  <a:pt x="383" y="43"/>
                  <a:pt x="383" y="42"/>
                  <a:pt x="383" y="42"/>
                </a:cubicBezTo>
                <a:cubicBezTo>
                  <a:pt x="384" y="42"/>
                  <a:pt x="384" y="41"/>
                  <a:pt x="385" y="41"/>
                </a:cubicBezTo>
                <a:cubicBezTo>
                  <a:pt x="385" y="42"/>
                  <a:pt x="385" y="43"/>
                  <a:pt x="386" y="43"/>
                </a:cubicBezTo>
                <a:cubicBezTo>
                  <a:pt x="386" y="42"/>
                  <a:pt x="386" y="42"/>
                  <a:pt x="386" y="42"/>
                </a:cubicBezTo>
                <a:cubicBezTo>
                  <a:pt x="386" y="41"/>
                  <a:pt x="386" y="41"/>
                  <a:pt x="387" y="40"/>
                </a:cubicBezTo>
                <a:cubicBezTo>
                  <a:pt x="386" y="40"/>
                  <a:pt x="385" y="39"/>
                  <a:pt x="385" y="40"/>
                </a:cubicBezTo>
                <a:cubicBezTo>
                  <a:pt x="385" y="39"/>
                  <a:pt x="385" y="40"/>
                  <a:pt x="385" y="40"/>
                </a:cubicBezTo>
                <a:cubicBezTo>
                  <a:pt x="385" y="40"/>
                  <a:pt x="384" y="40"/>
                  <a:pt x="383" y="39"/>
                </a:cubicBezTo>
                <a:cubicBezTo>
                  <a:pt x="383" y="40"/>
                  <a:pt x="383" y="40"/>
                  <a:pt x="382" y="40"/>
                </a:cubicBezTo>
                <a:cubicBezTo>
                  <a:pt x="383" y="40"/>
                  <a:pt x="383" y="40"/>
                  <a:pt x="383" y="41"/>
                </a:cubicBezTo>
                <a:cubicBezTo>
                  <a:pt x="383" y="41"/>
                  <a:pt x="382" y="41"/>
                  <a:pt x="382" y="41"/>
                </a:cubicBezTo>
                <a:cubicBezTo>
                  <a:pt x="382" y="41"/>
                  <a:pt x="381" y="40"/>
                  <a:pt x="381" y="40"/>
                </a:cubicBezTo>
                <a:cubicBezTo>
                  <a:pt x="380" y="40"/>
                  <a:pt x="380" y="40"/>
                  <a:pt x="380" y="39"/>
                </a:cubicBezTo>
                <a:cubicBezTo>
                  <a:pt x="379" y="39"/>
                  <a:pt x="378" y="39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ubicBezTo>
                  <a:pt x="376" y="40"/>
                  <a:pt x="376" y="41"/>
                  <a:pt x="375" y="41"/>
                </a:cubicBezTo>
                <a:cubicBezTo>
                  <a:pt x="375" y="40"/>
                  <a:pt x="374" y="39"/>
                  <a:pt x="373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4" y="40"/>
                  <a:pt x="374" y="41"/>
                  <a:pt x="373" y="40"/>
                </a:cubicBezTo>
                <a:cubicBezTo>
                  <a:pt x="373" y="41"/>
                  <a:pt x="372" y="41"/>
                  <a:pt x="372" y="39"/>
                </a:cubicBezTo>
                <a:cubicBezTo>
                  <a:pt x="370" y="40"/>
                  <a:pt x="370" y="41"/>
                  <a:pt x="369" y="41"/>
                </a:cubicBezTo>
                <a:cubicBezTo>
                  <a:pt x="369" y="40"/>
                  <a:pt x="369" y="40"/>
                  <a:pt x="368" y="40"/>
                </a:cubicBezTo>
                <a:cubicBezTo>
                  <a:pt x="367" y="41"/>
                  <a:pt x="366" y="40"/>
                  <a:pt x="365" y="40"/>
                </a:cubicBezTo>
                <a:cubicBezTo>
                  <a:pt x="364" y="40"/>
                  <a:pt x="364" y="41"/>
                  <a:pt x="363" y="41"/>
                </a:cubicBezTo>
                <a:cubicBezTo>
                  <a:pt x="363" y="40"/>
                  <a:pt x="363" y="40"/>
                  <a:pt x="363" y="40"/>
                </a:cubicBezTo>
                <a:cubicBezTo>
                  <a:pt x="362" y="40"/>
                  <a:pt x="363" y="41"/>
                  <a:pt x="362" y="41"/>
                </a:cubicBezTo>
                <a:cubicBezTo>
                  <a:pt x="361" y="41"/>
                  <a:pt x="361" y="41"/>
                  <a:pt x="360" y="40"/>
                </a:cubicBezTo>
                <a:cubicBezTo>
                  <a:pt x="359" y="41"/>
                  <a:pt x="358" y="41"/>
                  <a:pt x="356" y="41"/>
                </a:cubicBezTo>
                <a:cubicBezTo>
                  <a:pt x="356" y="41"/>
                  <a:pt x="356" y="40"/>
                  <a:pt x="355" y="40"/>
                </a:cubicBezTo>
                <a:cubicBezTo>
                  <a:pt x="355" y="41"/>
                  <a:pt x="356" y="41"/>
                  <a:pt x="355" y="42"/>
                </a:cubicBezTo>
                <a:cubicBezTo>
                  <a:pt x="354" y="42"/>
                  <a:pt x="354" y="41"/>
                  <a:pt x="354" y="41"/>
                </a:cubicBezTo>
                <a:cubicBezTo>
                  <a:pt x="353" y="41"/>
                  <a:pt x="352" y="41"/>
                  <a:pt x="352" y="41"/>
                </a:cubicBezTo>
                <a:cubicBezTo>
                  <a:pt x="352" y="41"/>
                  <a:pt x="352" y="40"/>
                  <a:pt x="351" y="40"/>
                </a:cubicBezTo>
                <a:cubicBezTo>
                  <a:pt x="351" y="40"/>
                  <a:pt x="351" y="41"/>
                  <a:pt x="350" y="41"/>
                </a:cubicBezTo>
                <a:cubicBezTo>
                  <a:pt x="350" y="41"/>
                  <a:pt x="349" y="41"/>
                  <a:pt x="349" y="41"/>
                </a:cubicBezTo>
                <a:cubicBezTo>
                  <a:pt x="348" y="41"/>
                  <a:pt x="348" y="41"/>
                  <a:pt x="348" y="41"/>
                </a:cubicBezTo>
                <a:cubicBezTo>
                  <a:pt x="346" y="40"/>
                  <a:pt x="345" y="41"/>
                  <a:pt x="343" y="42"/>
                </a:cubicBezTo>
                <a:cubicBezTo>
                  <a:pt x="343" y="42"/>
                  <a:pt x="343" y="41"/>
                  <a:pt x="343" y="41"/>
                </a:cubicBezTo>
                <a:cubicBezTo>
                  <a:pt x="341" y="41"/>
                  <a:pt x="341" y="41"/>
                  <a:pt x="340" y="42"/>
                </a:cubicBezTo>
                <a:cubicBezTo>
                  <a:pt x="340" y="41"/>
                  <a:pt x="339" y="41"/>
                  <a:pt x="338" y="41"/>
                </a:cubicBezTo>
                <a:cubicBezTo>
                  <a:pt x="338" y="41"/>
                  <a:pt x="338" y="41"/>
                  <a:pt x="338" y="42"/>
                </a:cubicBezTo>
                <a:cubicBezTo>
                  <a:pt x="337" y="42"/>
                  <a:pt x="337" y="42"/>
                  <a:pt x="337" y="41"/>
                </a:cubicBezTo>
                <a:cubicBezTo>
                  <a:pt x="337" y="41"/>
                  <a:pt x="336" y="42"/>
                  <a:pt x="336" y="42"/>
                </a:cubicBezTo>
                <a:cubicBezTo>
                  <a:pt x="333" y="41"/>
                  <a:pt x="329" y="42"/>
                  <a:pt x="326" y="42"/>
                </a:cubicBezTo>
                <a:cubicBezTo>
                  <a:pt x="326" y="42"/>
                  <a:pt x="326" y="42"/>
                  <a:pt x="325" y="42"/>
                </a:cubicBezTo>
                <a:cubicBezTo>
                  <a:pt x="325" y="42"/>
                  <a:pt x="325" y="42"/>
                  <a:pt x="324" y="42"/>
                </a:cubicBezTo>
                <a:cubicBezTo>
                  <a:pt x="322" y="43"/>
                  <a:pt x="319" y="42"/>
                  <a:pt x="316" y="43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43"/>
                  <a:pt x="315" y="43"/>
                  <a:pt x="315" y="43"/>
                </a:cubicBezTo>
                <a:cubicBezTo>
                  <a:pt x="315" y="43"/>
                  <a:pt x="316" y="44"/>
                  <a:pt x="316" y="44"/>
                </a:cubicBezTo>
                <a:cubicBezTo>
                  <a:pt x="316" y="45"/>
                  <a:pt x="315" y="43"/>
                  <a:pt x="315" y="43"/>
                </a:cubicBezTo>
                <a:cubicBezTo>
                  <a:pt x="315" y="43"/>
                  <a:pt x="315" y="43"/>
                  <a:pt x="315" y="43"/>
                </a:cubicBezTo>
                <a:cubicBezTo>
                  <a:pt x="315" y="43"/>
                  <a:pt x="314" y="43"/>
                  <a:pt x="314" y="43"/>
                </a:cubicBezTo>
                <a:cubicBezTo>
                  <a:pt x="314" y="42"/>
                  <a:pt x="314" y="42"/>
                  <a:pt x="314" y="42"/>
                </a:cubicBezTo>
                <a:cubicBezTo>
                  <a:pt x="314" y="42"/>
                  <a:pt x="314" y="42"/>
                  <a:pt x="313" y="41"/>
                </a:cubicBezTo>
                <a:cubicBezTo>
                  <a:pt x="311" y="41"/>
                  <a:pt x="309" y="41"/>
                  <a:pt x="307" y="41"/>
                </a:cubicBezTo>
                <a:cubicBezTo>
                  <a:pt x="307" y="42"/>
                  <a:pt x="306" y="40"/>
                  <a:pt x="306" y="41"/>
                </a:cubicBezTo>
                <a:cubicBezTo>
                  <a:pt x="306" y="41"/>
                  <a:pt x="306" y="41"/>
                  <a:pt x="306" y="41"/>
                </a:cubicBezTo>
                <a:cubicBezTo>
                  <a:pt x="306" y="41"/>
                  <a:pt x="306" y="41"/>
                  <a:pt x="305" y="42"/>
                </a:cubicBezTo>
                <a:cubicBezTo>
                  <a:pt x="305" y="42"/>
                  <a:pt x="305" y="41"/>
                  <a:pt x="305" y="41"/>
                </a:cubicBezTo>
                <a:cubicBezTo>
                  <a:pt x="305" y="41"/>
                  <a:pt x="305" y="41"/>
                  <a:pt x="305" y="41"/>
                </a:cubicBezTo>
                <a:cubicBezTo>
                  <a:pt x="308" y="40"/>
                  <a:pt x="311" y="40"/>
                  <a:pt x="314" y="40"/>
                </a:cubicBezTo>
                <a:cubicBezTo>
                  <a:pt x="314" y="38"/>
                  <a:pt x="312" y="39"/>
                  <a:pt x="311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0" y="39"/>
                  <a:pt x="310" y="39"/>
                  <a:pt x="309" y="38"/>
                </a:cubicBezTo>
                <a:cubicBezTo>
                  <a:pt x="308" y="39"/>
                  <a:pt x="307" y="39"/>
                  <a:pt x="307" y="38"/>
                </a:cubicBezTo>
                <a:cubicBezTo>
                  <a:pt x="305" y="39"/>
                  <a:pt x="304" y="40"/>
                  <a:pt x="303" y="38"/>
                </a:cubicBezTo>
                <a:cubicBezTo>
                  <a:pt x="303" y="38"/>
                  <a:pt x="302" y="39"/>
                  <a:pt x="302" y="39"/>
                </a:cubicBezTo>
                <a:cubicBezTo>
                  <a:pt x="301" y="39"/>
                  <a:pt x="301" y="38"/>
                  <a:pt x="301" y="39"/>
                </a:cubicBezTo>
                <a:cubicBezTo>
                  <a:pt x="300" y="40"/>
                  <a:pt x="299" y="39"/>
                  <a:pt x="299" y="40"/>
                </a:cubicBezTo>
                <a:cubicBezTo>
                  <a:pt x="299" y="40"/>
                  <a:pt x="300" y="40"/>
                  <a:pt x="300" y="41"/>
                </a:cubicBezTo>
                <a:cubicBezTo>
                  <a:pt x="300" y="41"/>
                  <a:pt x="300" y="40"/>
                  <a:pt x="301" y="40"/>
                </a:cubicBezTo>
                <a:cubicBezTo>
                  <a:pt x="302" y="41"/>
                  <a:pt x="303" y="40"/>
                  <a:pt x="305" y="41"/>
                </a:cubicBezTo>
                <a:cubicBezTo>
                  <a:pt x="303" y="41"/>
                  <a:pt x="302" y="41"/>
                  <a:pt x="301" y="42"/>
                </a:cubicBezTo>
                <a:cubicBezTo>
                  <a:pt x="300" y="42"/>
                  <a:pt x="300" y="42"/>
                  <a:pt x="300" y="42"/>
                </a:cubicBezTo>
                <a:cubicBezTo>
                  <a:pt x="298" y="42"/>
                  <a:pt x="297" y="42"/>
                  <a:pt x="296" y="42"/>
                </a:cubicBezTo>
                <a:cubicBezTo>
                  <a:pt x="296" y="42"/>
                  <a:pt x="296" y="41"/>
                  <a:pt x="296" y="41"/>
                </a:cubicBezTo>
                <a:cubicBezTo>
                  <a:pt x="296" y="41"/>
                  <a:pt x="296" y="41"/>
                  <a:pt x="296" y="41"/>
                </a:cubicBezTo>
                <a:cubicBezTo>
                  <a:pt x="297" y="41"/>
                  <a:pt x="298" y="41"/>
                  <a:pt x="299" y="40"/>
                </a:cubicBezTo>
                <a:cubicBezTo>
                  <a:pt x="298" y="39"/>
                  <a:pt x="296" y="39"/>
                  <a:pt x="295" y="38"/>
                </a:cubicBezTo>
                <a:cubicBezTo>
                  <a:pt x="296" y="39"/>
                  <a:pt x="295" y="39"/>
                  <a:pt x="295" y="40"/>
                </a:cubicBezTo>
                <a:cubicBezTo>
                  <a:pt x="296" y="40"/>
                  <a:pt x="296" y="40"/>
                  <a:pt x="296" y="40"/>
                </a:cubicBezTo>
                <a:cubicBezTo>
                  <a:pt x="295" y="41"/>
                  <a:pt x="294" y="40"/>
                  <a:pt x="293" y="39"/>
                </a:cubicBezTo>
                <a:cubicBezTo>
                  <a:pt x="292" y="40"/>
                  <a:pt x="292" y="38"/>
                  <a:pt x="291" y="39"/>
                </a:cubicBezTo>
                <a:cubicBezTo>
                  <a:pt x="291" y="39"/>
                  <a:pt x="291" y="40"/>
                  <a:pt x="291" y="40"/>
                </a:cubicBezTo>
                <a:cubicBezTo>
                  <a:pt x="289" y="41"/>
                  <a:pt x="288" y="39"/>
                  <a:pt x="287" y="39"/>
                </a:cubicBezTo>
                <a:cubicBezTo>
                  <a:pt x="286" y="39"/>
                  <a:pt x="287" y="39"/>
                  <a:pt x="287" y="40"/>
                </a:cubicBezTo>
                <a:cubicBezTo>
                  <a:pt x="285" y="41"/>
                  <a:pt x="284" y="39"/>
                  <a:pt x="283" y="41"/>
                </a:cubicBezTo>
                <a:cubicBezTo>
                  <a:pt x="283" y="40"/>
                  <a:pt x="282" y="40"/>
                  <a:pt x="282" y="40"/>
                </a:cubicBezTo>
                <a:cubicBezTo>
                  <a:pt x="281" y="41"/>
                  <a:pt x="279" y="40"/>
                  <a:pt x="277" y="40"/>
                </a:cubicBezTo>
                <a:cubicBezTo>
                  <a:pt x="278" y="41"/>
                  <a:pt x="277" y="41"/>
                  <a:pt x="277" y="41"/>
                </a:cubicBezTo>
                <a:cubicBezTo>
                  <a:pt x="278" y="42"/>
                  <a:pt x="278" y="41"/>
                  <a:pt x="279" y="42"/>
                </a:cubicBezTo>
                <a:cubicBezTo>
                  <a:pt x="278" y="42"/>
                  <a:pt x="278" y="42"/>
                  <a:pt x="278" y="42"/>
                </a:cubicBezTo>
                <a:cubicBezTo>
                  <a:pt x="278" y="42"/>
                  <a:pt x="277" y="42"/>
                  <a:pt x="277" y="41"/>
                </a:cubicBezTo>
                <a:cubicBezTo>
                  <a:pt x="274" y="41"/>
                  <a:pt x="271" y="42"/>
                  <a:pt x="268" y="42"/>
                </a:cubicBezTo>
                <a:cubicBezTo>
                  <a:pt x="268" y="42"/>
                  <a:pt x="267" y="42"/>
                  <a:pt x="266" y="42"/>
                </a:cubicBezTo>
                <a:cubicBezTo>
                  <a:pt x="265" y="43"/>
                  <a:pt x="265" y="43"/>
                  <a:pt x="264" y="43"/>
                </a:cubicBezTo>
                <a:cubicBezTo>
                  <a:pt x="264" y="43"/>
                  <a:pt x="264" y="43"/>
                  <a:pt x="263" y="43"/>
                </a:cubicBezTo>
                <a:cubicBezTo>
                  <a:pt x="263" y="43"/>
                  <a:pt x="263" y="44"/>
                  <a:pt x="263" y="44"/>
                </a:cubicBezTo>
                <a:cubicBezTo>
                  <a:pt x="262" y="44"/>
                  <a:pt x="262" y="43"/>
                  <a:pt x="261" y="43"/>
                </a:cubicBezTo>
                <a:cubicBezTo>
                  <a:pt x="261" y="44"/>
                  <a:pt x="260" y="43"/>
                  <a:pt x="259" y="44"/>
                </a:cubicBezTo>
                <a:cubicBezTo>
                  <a:pt x="259" y="44"/>
                  <a:pt x="260" y="44"/>
                  <a:pt x="260" y="44"/>
                </a:cubicBezTo>
                <a:cubicBezTo>
                  <a:pt x="259" y="45"/>
                  <a:pt x="258" y="45"/>
                  <a:pt x="257" y="45"/>
                </a:cubicBezTo>
                <a:cubicBezTo>
                  <a:pt x="257" y="45"/>
                  <a:pt x="257" y="44"/>
                  <a:pt x="257" y="44"/>
                </a:cubicBezTo>
                <a:cubicBezTo>
                  <a:pt x="256" y="44"/>
                  <a:pt x="256" y="44"/>
                  <a:pt x="255" y="45"/>
                </a:cubicBezTo>
                <a:cubicBezTo>
                  <a:pt x="255" y="45"/>
                  <a:pt x="256" y="44"/>
                  <a:pt x="256" y="45"/>
                </a:cubicBezTo>
                <a:cubicBezTo>
                  <a:pt x="255" y="45"/>
                  <a:pt x="253" y="45"/>
                  <a:pt x="252" y="47"/>
                </a:cubicBezTo>
                <a:cubicBezTo>
                  <a:pt x="251" y="47"/>
                  <a:pt x="248" y="48"/>
                  <a:pt x="247" y="49"/>
                </a:cubicBezTo>
                <a:cubicBezTo>
                  <a:pt x="247" y="50"/>
                  <a:pt x="248" y="50"/>
                  <a:pt x="248" y="50"/>
                </a:cubicBezTo>
                <a:cubicBezTo>
                  <a:pt x="246" y="51"/>
                  <a:pt x="245" y="53"/>
                  <a:pt x="243" y="54"/>
                </a:cubicBezTo>
                <a:cubicBezTo>
                  <a:pt x="243" y="55"/>
                  <a:pt x="243" y="56"/>
                  <a:pt x="243" y="57"/>
                </a:cubicBezTo>
                <a:cubicBezTo>
                  <a:pt x="243" y="57"/>
                  <a:pt x="244" y="57"/>
                  <a:pt x="245" y="57"/>
                </a:cubicBezTo>
                <a:cubicBezTo>
                  <a:pt x="244" y="58"/>
                  <a:pt x="243" y="58"/>
                  <a:pt x="243" y="59"/>
                </a:cubicBezTo>
                <a:cubicBezTo>
                  <a:pt x="243" y="59"/>
                  <a:pt x="243" y="59"/>
                  <a:pt x="244" y="59"/>
                </a:cubicBezTo>
                <a:cubicBezTo>
                  <a:pt x="244" y="59"/>
                  <a:pt x="245" y="59"/>
                  <a:pt x="246" y="59"/>
                </a:cubicBezTo>
                <a:cubicBezTo>
                  <a:pt x="244" y="60"/>
                  <a:pt x="244" y="62"/>
                  <a:pt x="243" y="63"/>
                </a:cubicBezTo>
                <a:cubicBezTo>
                  <a:pt x="242" y="63"/>
                  <a:pt x="241" y="63"/>
                  <a:pt x="240" y="63"/>
                </a:cubicBezTo>
                <a:cubicBezTo>
                  <a:pt x="240" y="64"/>
                  <a:pt x="240" y="65"/>
                  <a:pt x="240" y="65"/>
                </a:cubicBezTo>
                <a:cubicBezTo>
                  <a:pt x="239" y="65"/>
                  <a:pt x="238" y="64"/>
                  <a:pt x="238" y="63"/>
                </a:cubicBezTo>
                <a:cubicBezTo>
                  <a:pt x="237" y="64"/>
                  <a:pt x="235" y="63"/>
                  <a:pt x="235" y="65"/>
                </a:cubicBezTo>
                <a:cubicBezTo>
                  <a:pt x="235" y="64"/>
                  <a:pt x="235" y="64"/>
                  <a:pt x="234" y="64"/>
                </a:cubicBezTo>
                <a:cubicBezTo>
                  <a:pt x="230" y="64"/>
                  <a:pt x="225" y="64"/>
                  <a:pt x="220" y="64"/>
                </a:cubicBezTo>
                <a:cubicBezTo>
                  <a:pt x="220" y="65"/>
                  <a:pt x="221" y="64"/>
                  <a:pt x="221" y="65"/>
                </a:cubicBezTo>
                <a:cubicBezTo>
                  <a:pt x="221" y="65"/>
                  <a:pt x="221" y="66"/>
                  <a:pt x="220" y="66"/>
                </a:cubicBezTo>
                <a:cubicBezTo>
                  <a:pt x="220" y="66"/>
                  <a:pt x="220" y="65"/>
                  <a:pt x="219" y="64"/>
                </a:cubicBezTo>
                <a:cubicBezTo>
                  <a:pt x="219" y="64"/>
                  <a:pt x="218" y="64"/>
                  <a:pt x="218" y="65"/>
                </a:cubicBezTo>
                <a:cubicBezTo>
                  <a:pt x="218" y="65"/>
                  <a:pt x="217" y="65"/>
                  <a:pt x="217" y="66"/>
                </a:cubicBezTo>
                <a:cubicBezTo>
                  <a:pt x="215" y="64"/>
                  <a:pt x="213" y="64"/>
                  <a:pt x="210" y="65"/>
                </a:cubicBezTo>
                <a:cubicBezTo>
                  <a:pt x="210" y="65"/>
                  <a:pt x="210" y="66"/>
                  <a:pt x="209" y="66"/>
                </a:cubicBezTo>
                <a:cubicBezTo>
                  <a:pt x="209" y="65"/>
                  <a:pt x="210" y="65"/>
                  <a:pt x="209" y="65"/>
                </a:cubicBezTo>
                <a:cubicBezTo>
                  <a:pt x="208" y="65"/>
                  <a:pt x="205" y="64"/>
                  <a:pt x="206" y="66"/>
                </a:cubicBezTo>
                <a:cubicBezTo>
                  <a:pt x="206" y="65"/>
                  <a:pt x="207" y="65"/>
                  <a:pt x="207" y="66"/>
                </a:cubicBezTo>
                <a:cubicBezTo>
                  <a:pt x="207" y="66"/>
                  <a:pt x="207" y="66"/>
                  <a:pt x="206" y="67"/>
                </a:cubicBezTo>
                <a:cubicBezTo>
                  <a:pt x="206" y="67"/>
                  <a:pt x="206" y="66"/>
                  <a:pt x="206" y="66"/>
                </a:cubicBezTo>
                <a:cubicBezTo>
                  <a:pt x="205" y="67"/>
                  <a:pt x="204" y="66"/>
                  <a:pt x="204" y="67"/>
                </a:cubicBezTo>
                <a:cubicBezTo>
                  <a:pt x="205" y="68"/>
                  <a:pt x="206" y="67"/>
                  <a:pt x="206" y="68"/>
                </a:cubicBezTo>
                <a:cubicBezTo>
                  <a:pt x="206" y="68"/>
                  <a:pt x="206" y="68"/>
                  <a:pt x="207" y="67"/>
                </a:cubicBezTo>
                <a:cubicBezTo>
                  <a:pt x="207" y="68"/>
                  <a:pt x="207" y="68"/>
                  <a:pt x="207" y="68"/>
                </a:cubicBezTo>
                <a:cubicBezTo>
                  <a:pt x="209" y="67"/>
                  <a:pt x="211" y="67"/>
                  <a:pt x="212" y="67"/>
                </a:cubicBezTo>
                <a:cubicBezTo>
                  <a:pt x="212" y="68"/>
                  <a:pt x="212" y="68"/>
                  <a:pt x="211" y="68"/>
                </a:cubicBezTo>
                <a:cubicBezTo>
                  <a:pt x="211" y="68"/>
                  <a:pt x="211" y="68"/>
                  <a:pt x="211" y="68"/>
                </a:cubicBezTo>
                <a:cubicBezTo>
                  <a:pt x="210" y="68"/>
                  <a:pt x="210" y="68"/>
                  <a:pt x="210" y="69"/>
                </a:cubicBezTo>
                <a:cubicBezTo>
                  <a:pt x="211" y="68"/>
                  <a:pt x="212" y="69"/>
                  <a:pt x="213" y="67"/>
                </a:cubicBezTo>
                <a:cubicBezTo>
                  <a:pt x="213" y="68"/>
                  <a:pt x="213" y="68"/>
                  <a:pt x="214" y="68"/>
                </a:cubicBezTo>
                <a:cubicBezTo>
                  <a:pt x="216" y="68"/>
                  <a:pt x="218" y="67"/>
                  <a:pt x="221" y="68"/>
                </a:cubicBezTo>
                <a:cubicBezTo>
                  <a:pt x="221" y="68"/>
                  <a:pt x="220" y="68"/>
                  <a:pt x="220" y="68"/>
                </a:cubicBezTo>
                <a:cubicBezTo>
                  <a:pt x="221" y="68"/>
                  <a:pt x="221" y="68"/>
                  <a:pt x="222" y="68"/>
                </a:cubicBezTo>
                <a:cubicBezTo>
                  <a:pt x="222" y="67"/>
                  <a:pt x="220" y="67"/>
                  <a:pt x="221" y="66"/>
                </a:cubicBezTo>
                <a:cubicBezTo>
                  <a:pt x="221" y="66"/>
                  <a:pt x="221" y="67"/>
                  <a:pt x="222" y="67"/>
                </a:cubicBezTo>
                <a:cubicBezTo>
                  <a:pt x="222" y="67"/>
                  <a:pt x="223" y="66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7"/>
                  <a:pt x="226" y="67"/>
                  <a:pt x="227" y="67"/>
                </a:cubicBezTo>
                <a:cubicBezTo>
                  <a:pt x="227" y="67"/>
                  <a:pt x="226" y="67"/>
                  <a:pt x="227" y="68"/>
                </a:cubicBezTo>
                <a:cubicBezTo>
                  <a:pt x="229" y="68"/>
                  <a:pt x="231" y="68"/>
                  <a:pt x="234" y="68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5" y="67"/>
                  <a:pt x="235" y="67"/>
                  <a:pt x="235" y="68"/>
                </a:cubicBezTo>
                <a:cubicBezTo>
                  <a:pt x="236" y="67"/>
                  <a:pt x="235" y="67"/>
                  <a:pt x="236" y="67"/>
                </a:cubicBezTo>
                <a:cubicBezTo>
                  <a:pt x="236" y="66"/>
                  <a:pt x="235" y="66"/>
                  <a:pt x="235" y="66"/>
                </a:cubicBezTo>
                <a:cubicBezTo>
                  <a:pt x="234" y="66"/>
                  <a:pt x="234" y="67"/>
                  <a:pt x="233" y="67"/>
                </a:cubicBezTo>
                <a:cubicBezTo>
                  <a:pt x="233" y="67"/>
                  <a:pt x="233" y="67"/>
                  <a:pt x="233" y="66"/>
                </a:cubicBezTo>
                <a:cubicBezTo>
                  <a:pt x="232" y="67"/>
                  <a:pt x="232" y="67"/>
                  <a:pt x="231" y="66"/>
                </a:cubicBezTo>
                <a:cubicBezTo>
                  <a:pt x="233" y="65"/>
                  <a:pt x="236" y="67"/>
                  <a:pt x="237" y="64"/>
                </a:cubicBezTo>
                <a:cubicBezTo>
                  <a:pt x="238" y="65"/>
                  <a:pt x="239" y="66"/>
                  <a:pt x="242" y="65"/>
                </a:cubicBezTo>
                <a:cubicBezTo>
                  <a:pt x="241" y="65"/>
                  <a:pt x="241" y="65"/>
                  <a:pt x="240" y="65"/>
                </a:cubicBezTo>
                <a:cubicBezTo>
                  <a:pt x="241" y="63"/>
                  <a:pt x="242" y="65"/>
                  <a:pt x="242" y="65"/>
                </a:cubicBezTo>
                <a:cubicBezTo>
                  <a:pt x="243" y="65"/>
                  <a:pt x="243" y="65"/>
                  <a:pt x="243" y="65"/>
                </a:cubicBezTo>
                <a:cubicBezTo>
                  <a:pt x="242" y="65"/>
                  <a:pt x="242" y="66"/>
                  <a:pt x="242" y="67"/>
                </a:cubicBezTo>
                <a:cubicBezTo>
                  <a:pt x="241" y="66"/>
                  <a:pt x="240" y="66"/>
                  <a:pt x="239" y="66"/>
                </a:cubicBezTo>
                <a:cubicBezTo>
                  <a:pt x="239" y="67"/>
                  <a:pt x="240" y="67"/>
                  <a:pt x="240" y="67"/>
                </a:cubicBezTo>
                <a:cubicBezTo>
                  <a:pt x="240" y="67"/>
                  <a:pt x="239" y="67"/>
                  <a:pt x="239" y="67"/>
                </a:cubicBezTo>
                <a:cubicBezTo>
                  <a:pt x="240" y="68"/>
                  <a:pt x="240" y="67"/>
                  <a:pt x="241" y="68"/>
                </a:cubicBezTo>
                <a:cubicBezTo>
                  <a:pt x="240" y="70"/>
                  <a:pt x="241" y="72"/>
                  <a:pt x="240" y="74"/>
                </a:cubicBezTo>
                <a:cubicBezTo>
                  <a:pt x="238" y="74"/>
                  <a:pt x="238" y="73"/>
                  <a:pt x="236" y="74"/>
                </a:cubicBezTo>
                <a:cubicBezTo>
                  <a:pt x="236" y="74"/>
                  <a:pt x="235" y="74"/>
                  <a:pt x="235" y="73"/>
                </a:cubicBezTo>
                <a:cubicBezTo>
                  <a:pt x="231" y="75"/>
                  <a:pt x="227" y="74"/>
                  <a:pt x="223" y="75"/>
                </a:cubicBezTo>
                <a:cubicBezTo>
                  <a:pt x="222" y="74"/>
                  <a:pt x="220" y="74"/>
                  <a:pt x="219" y="75"/>
                </a:cubicBezTo>
                <a:cubicBezTo>
                  <a:pt x="217" y="74"/>
                  <a:pt x="214" y="75"/>
                  <a:pt x="212" y="75"/>
                </a:cubicBezTo>
                <a:cubicBezTo>
                  <a:pt x="212" y="75"/>
                  <a:pt x="211" y="75"/>
                  <a:pt x="211" y="75"/>
                </a:cubicBezTo>
                <a:cubicBezTo>
                  <a:pt x="211" y="75"/>
                  <a:pt x="211" y="75"/>
                  <a:pt x="211" y="75"/>
                </a:cubicBezTo>
                <a:cubicBezTo>
                  <a:pt x="208" y="76"/>
                  <a:pt x="205" y="75"/>
                  <a:pt x="202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0" y="76"/>
                  <a:pt x="198" y="75"/>
                  <a:pt x="198" y="76"/>
                </a:cubicBezTo>
                <a:cubicBezTo>
                  <a:pt x="198" y="77"/>
                  <a:pt x="198" y="76"/>
                  <a:pt x="199" y="76"/>
                </a:cubicBezTo>
                <a:cubicBezTo>
                  <a:pt x="199" y="76"/>
                  <a:pt x="199" y="77"/>
                  <a:pt x="199" y="77"/>
                </a:cubicBezTo>
                <a:cubicBezTo>
                  <a:pt x="201" y="76"/>
                  <a:pt x="202" y="79"/>
                  <a:pt x="204" y="77"/>
                </a:cubicBezTo>
                <a:cubicBezTo>
                  <a:pt x="205" y="77"/>
                  <a:pt x="206" y="77"/>
                  <a:pt x="207" y="78"/>
                </a:cubicBezTo>
                <a:cubicBezTo>
                  <a:pt x="209" y="77"/>
                  <a:pt x="210" y="78"/>
                  <a:pt x="212" y="77"/>
                </a:cubicBezTo>
                <a:cubicBezTo>
                  <a:pt x="215" y="77"/>
                  <a:pt x="217" y="77"/>
                  <a:pt x="219" y="77"/>
                </a:cubicBezTo>
                <a:cubicBezTo>
                  <a:pt x="220" y="77"/>
                  <a:pt x="222" y="77"/>
                  <a:pt x="224" y="76"/>
                </a:cubicBezTo>
                <a:cubicBezTo>
                  <a:pt x="228" y="77"/>
                  <a:pt x="233" y="76"/>
                  <a:pt x="237" y="76"/>
                </a:cubicBezTo>
                <a:cubicBezTo>
                  <a:pt x="236" y="78"/>
                  <a:pt x="237" y="79"/>
                  <a:pt x="235" y="80"/>
                </a:cubicBezTo>
                <a:cubicBezTo>
                  <a:pt x="235" y="81"/>
                  <a:pt x="235" y="81"/>
                  <a:pt x="236" y="81"/>
                </a:cubicBezTo>
                <a:cubicBezTo>
                  <a:pt x="236" y="82"/>
                  <a:pt x="235" y="82"/>
                  <a:pt x="235" y="8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4" y="84"/>
                  <a:pt x="233" y="83"/>
                  <a:pt x="232" y="84"/>
                </a:cubicBezTo>
                <a:cubicBezTo>
                  <a:pt x="232" y="85"/>
                  <a:pt x="235" y="84"/>
                  <a:pt x="235" y="84"/>
                </a:cubicBezTo>
                <a:cubicBezTo>
                  <a:pt x="235" y="84"/>
                  <a:pt x="235" y="86"/>
                  <a:pt x="234" y="85"/>
                </a:cubicBezTo>
                <a:cubicBezTo>
                  <a:pt x="234" y="85"/>
                  <a:pt x="235" y="85"/>
                  <a:pt x="235" y="85"/>
                </a:cubicBezTo>
                <a:cubicBezTo>
                  <a:pt x="234" y="85"/>
                  <a:pt x="234" y="85"/>
                  <a:pt x="234" y="85"/>
                </a:cubicBezTo>
                <a:cubicBezTo>
                  <a:pt x="234" y="85"/>
                  <a:pt x="234" y="86"/>
                  <a:pt x="233" y="86"/>
                </a:cubicBezTo>
                <a:cubicBezTo>
                  <a:pt x="233" y="86"/>
                  <a:pt x="233" y="85"/>
                  <a:pt x="232" y="86"/>
                </a:cubicBezTo>
                <a:cubicBezTo>
                  <a:pt x="231" y="87"/>
                  <a:pt x="230" y="85"/>
                  <a:pt x="229" y="86"/>
                </a:cubicBezTo>
                <a:cubicBezTo>
                  <a:pt x="229" y="86"/>
                  <a:pt x="229" y="86"/>
                  <a:pt x="229" y="87"/>
                </a:cubicBezTo>
                <a:cubicBezTo>
                  <a:pt x="228" y="86"/>
                  <a:pt x="227" y="86"/>
                  <a:pt x="227" y="85"/>
                </a:cubicBezTo>
                <a:cubicBezTo>
                  <a:pt x="226" y="86"/>
                  <a:pt x="225" y="86"/>
                  <a:pt x="225" y="85"/>
                </a:cubicBezTo>
                <a:cubicBezTo>
                  <a:pt x="225" y="85"/>
                  <a:pt x="226" y="85"/>
                  <a:pt x="227" y="85"/>
                </a:cubicBezTo>
                <a:cubicBezTo>
                  <a:pt x="226" y="84"/>
                  <a:pt x="226" y="83"/>
                  <a:pt x="225" y="83"/>
                </a:cubicBezTo>
                <a:cubicBezTo>
                  <a:pt x="224" y="84"/>
                  <a:pt x="223" y="84"/>
                  <a:pt x="223" y="85"/>
                </a:cubicBezTo>
                <a:cubicBezTo>
                  <a:pt x="222" y="85"/>
                  <a:pt x="222" y="84"/>
                  <a:pt x="222" y="84"/>
                </a:cubicBezTo>
                <a:cubicBezTo>
                  <a:pt x="222" y="84"/>
                  <a:pt x="221" y="84"/>
                  <a:pt x="221" y="85"/>
                </a:cubicBezTo>
                <a:cubicBezTo>
                  <a:pt x="222" y="86"/>
                  <a:pt x="223" y="85"/>
                  <a:pt x="224" y="86"/>
                </a:cubicBezTo>
                <a:cubicBezTo>
                  <a:pt x="222" y="87"/>
                  <a:pt x="221" y="85"/>
                  <a:pt x="220" y="86"/>
                </a:cubicBezTo>
                <a:cubicBezTo>
                  <a:pt x="219" y="86"/>
                  <a:pt x="218" y="86"/>
                  <a:pt x="218" y="86"/>
                </a:cubicBezTo>
                <a:cubicBezTo>
                  <a:pt x="218" y="86"/>
                  <a:pt x="218" y="85"/>
                  <a:pt x="218" y="85"/>
                </a:cubicBezTo>
                <a:cubicBezTo>
                  <a:pt x="219" y="85"/>
                  <a:pt x="219" y="85"/>
                  <a:pt x="220" y="85"/>
                </a:cubicBezTo>
                <a:cubicBezTo>
                  <a:pt x="220" y="84"/>
                  <a:pt x="220" y="84"/>
                  <a:pt x="219" y="84"/>
                </a:cubicBezTo>
                <a:cubicBezTo>
                  <a:pt x="219" y="84"/>
                  <a:pt x="218" y="85"/>
                  <a:pt x="217" y="85"/>
                </a:cubicBezTo>
                <a:cubicBezTo>
                  <a:pt x="217" y="84"/>
                  <a:pt x="218" y="84"/>
                  <a:pt x="217" y="84"/>
                </a:cubicBezTo>
                <a:cubicBezTo>
                  <a:pt x="216" y="84"/>
                  <a:pt x="215" y="84"/>
                  <a:pt x="214" y="84"/>
                </a:cubicBezTo>
                <a:cubicBezTo>
                  <a:pt x="214" y="84"/>
                  <a:pt x="215" y="84"/>
                  <a:pt x="215" y="84"/>
                </a:cubicBezTo>
                <a:cubicBezTo>
                  <a:pt x="214" y="84"/>
                  <a:pt x="213" y="84"/>
                  <a:pt x="213" y="85"/>
                </a:cubicBezTo>
                <a:cubicBezTo>
                  <a:pt x="212" y="84"/>
                  <a:pt x="211" y="85"/>
                  <a:pt x="211" y="84"/>
                </a:cubicBezTo>
                <a:cubicBezTo>
                  <a:pt x="208" y="85"/>
                  <a:pt x="206" y="85"/>
                  <a:pt x="204" y="85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4" y="85"/>
                  <a:pt x="204" y="86"/>
                </a:cubicBezTo>
                <a:cubicBezTo>
                  <a:pt x="202" y="86"/>
                  <a:pt x="201" y="84"/>
                  <a:pt x="199" y="85"/>
                </a:cubicBezTo>
                <a:cubicBezTo>
                  <a:pt x="198" y="84"/>
                  <a:pt x="196" y="85"/>
                  <a:pt x="195" y="86"/>
                </a:cubicBezTo>
                <a:cubicBezTo>
                  <a:pt x="195" y="86"/>
                  <a:pt x="196" y="86"/>
                  <a:pt x="196" y="87"/>
                </a:cubicBezTo>
                <a:cubicBezTo>
                  <a:pt x="195" y="87"/>
                  <a:pt x="194" y="87"/>
                  <a:pt x="193" y="87"/>
                </a:cubicBezTo>
                <a:cubicBezTo>
                  <a:pt x="193" y="87"/>
                  <a:pt x="193" y="87"/>
                  <a:pt x="193" y="87"/>
                </a:cubicBezTo>
                <a:cubicBezTo>
                  <a:pt x="193" y="87"/>
                  <a:pt x="192" y="87"/>
                  <a:pt x="192" y="87"/>
                </a:cubicBezTo>
                <a:cubicBezTo>
                  <a:pt x="193" y="86"/>
                  <a:pt x="191" y="85"/>
                  <a:pt x="191" y="84"/>
                </a:cubicBezTo>
                <a:cubicBezTo>
                  <a:pt x="190" y="85"/>
                  <a:pt x="190" y="85"/>
                  <a:pt x="190" y="86"/>
                </a:cubicBezTo>
                <a:cubicBezTo>
                  <a:pt x="190" y="86"/>
                  <a:pt x="190" y="86"/>
                  <a:pt x="191" y="86"/>
                </a:cubicBezTo>
                <a:cubicBezTo>
                  <a:pt x="190" y="86"/>
                  <a:pt x="191" y="87"/>
                  <a:pt x="190" y="87"/>
                </a:cubicBezTo>
                <a:cubicBezTo>
                  <a:pt x="189" y="87"/>
                  <a:pt x="188" y="87"/>
                  <a:pt x="187" y="87"/>
                </a:cubicBezTo>
                <a:cubicBezTo>
                  <a:pt x="187" y="88"/>
                  <a:pt x="188" y="88"/>
                  <a:pt x="187" y="88"/>
                </a:cubicBezTo>
                <a:cubicBezTo>
                  <a:pt x="186" y="88"/>
                  <a:pt x="185" y="88"/>
                  <a:pt x="185" y="88"/>
                </a:cubicBezTo>
                <a:cubicBezTo>
                  <a:pt x="185" y="88"/>
                  <a:pt x="184" y="88"/>
                  <a:pt x="185" y="87"/>
                </a:cubicBezTo>
                <a:cubicBezTo>
                  <a:pt x="184" y="87"/>
                  <a:pt x="184" y="88"/>
                  <a:pt x="184" y="87"/>
                </a:cubicBezTo>
                <a:cubicBezTo>
                  <a:pt x="184" y="87"/>
                  <a:pt x="184" y="88"/>
                  <a:pt x="183" y="88"/>
                </a:cubicBezTo>
                <a:cubicBezTo>
                  <a:pt x="183" y="88"/>
                  <a:pt x="183" y="87"/>
                  <a:pt x="182" y="87"/>
                </a:cubicBezTo>
                <a:cubicBezTo>
                  <a:pt x="182" y="87"/>
                  <a:pt x="181" y="87"/>
                  <a:pt x="181" y="87"/>
                </a:cubicBezTo>
                <a:cubicBezTo>
                  <a:pt x="181" y="87"/>
                  <a:pt x="182" y="87"/>
                  <a:pt x="182" y="87"/>
                </a:cubicBezTo>
                <a:cubicBezTo>
                  <a:pt x="184" y="86"/>
                  <a:pt x="187" y="88"/>
                  <a:pt x="189" y="86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7" y="85"/>
                  <a:pt x="188" y="85"/>
                  <a:pt x="187" y="85"/>
                </a:cubicBezTo>
                <a:cubicBezTo>
                  <a:pt x="186" y="86"/>
                  <a:pt x="186" y="84"/>
                  <a:pt x="185" y="85"/>
                </a:cubicBezTo>
                <a:cubicBezTo>
                  <a:pt x="185" y="85"/>
                  <a:pt x="186" y="86"/>
                  <a:pt x="185" y="86"/>
                </a:cubicBezTo>
                <a:cubicBezTo>
                  <a:pt x="184" y="86"/>
                  <a:pt x="184" y="85"/>
                  <a:pt x="184" y="86"/>
                </a:cubicBezTo>
                <a:cubicBezTo>
                  <a:pt x="183" y="86"/>
                  <a:pt x="184" y="86"/>
                  <a:pt x="184" y="86"/>
                </a:cubicBezTo>
                <a:cubicBezTo>
                  <a:pt x="183" y="85"/>
                  <a:pt x="182" y="86"/>
                  <a:pt x="182" y="85"/>
                </a:cubicBezTo>
                <a:cubicBezTo>
                  <a:pt x="181" y="85"/>
                  <a:pt x="180" y="85"/>
                  <a:pt x="179" y="86"/>
                </a:cubicBezTo>
                <a:cubicBezTo>
                  <a:pt x="179" y="86"/>
                  <a:pt x="179" y="85"/>
                  <a:pt x="179" y="85"/>
                </a:cubicBezTo>
                <a:cubicBezTo>
                  <a:pt x="178" y="86"/>
                  <a:pt x="177" y="85"/>
                  <a:pt x="176" y="85"/>
                </a:cubicBezTo>
                <a:cubicBezTo>
                  <a:pt x="176" y="86"/>
                  <a:pt x="175" y="86"/>
                  <a:pt x="174" y="86"/>
                </a:cubicBezTo>
                <a:cubicBezTo>
                  <a:pt x="174" y="86"/>
                  <a:pt x="174" y="87"/>
                  <a:pt x="174" y="87"/>
                </a:cubicBezTo>
                <a:cubicBezTo>
                  <a:pt x="174" y="87"/>
                  <a:pt x="175" y="87"/>
                  <a:pt x="175" y="88"/>
                </a:cubicBezTo>
                <a:cubicBezTo>
                  <a:pt x="175" y="88"/>
                  <a:pt x="175" y="88"/>
                  <a:pt x="175" y="89"/>
                </a:cubicBezTo>
                <a:cubicBezTo>
                  <a:pt x="173" y="88"/>
                  <a:pt x="171" y="88"/>
                  <a:pt x="169" y="88"/>
                </a:cubicBezTo>
                <a:cubicBezTo>
                  <a:pt x="170" y="87"/>
                  <a:pt x="170" y="87"/>
                  <a:pt x="172" y="87"/>
                </a:cubicBezTo>
                <a:cubicBezTo>
                  <a:pt x="172" y="86"/>
                  <a:pt x="171" y="86"/>
                  <a:pt x="171" y="86"/>
                </a:cubicBezTo>
                <a:cubicBezTo>
                  <a:pt x="170" y="86"/>
                  <a:pt x="169" y="86"/>
                  <a:pt x="168" y="86"/>
                </a:cubicBezTo>
                <a:cubicBezTo>
                  <a:pt x="168" y="86"/>
                  <a:pt x="168" y="85"/>
                  <a:pt x="168" y="86"/>
                </a:cubicBezTo>
                <a:cubicBezTo>
                  <a:pt x="167" y="86"/>
                  <a:pt x="168" y="87"/>
                  <a:pt x="169" y="88"/>
                </a:cubicBezTo>
                <a:cubicBezTo>
                  <a:pt x="168" y="89"/>
                  <a:pt x="167" y="88"/>
                  <a:pt x="167" y="88"/>
                </a:cubicBezTo>
                <a:cubicBezTo>
                  <a:pt x="168" y="87"/>
                  <a:pt x="166" y="87"/>
                  <a:pt x="166" y="86"/>
                </a:cubicBezTo>
                <a:cubicBezTo>
                  <a:pt x="165" y="86"/>
                  <a:pt x="166" y="87"/>
                  <a:pt x="165" y="87"/>
                </a:cubicBezTo>
                <a:cubicBezTo>
                  <a:pt x="164" y="86"/>
                  <a:pt x="165" y="85"/>
                  <a:pt x="164" y="86"/>
                </a:cubicBezTo>
                <a:cubicBezTo>
                  <a:pt x="164" y="86"/>
                  <a:pt x="164" y="87"/>
                  <a:pt x="164" y="87"/>
                </a:cubicBezTo>
                <a:cubicBezTo>
                  <a:pt x="164" y="87"/>
                  <a:pt x="163" y="86"/>
                  <a:pt x="163" y="87"/>
                </a:cubicBezTo>
                <a:cubicBezTo>
                  <a:pt x="164" y="88"/>
                  <a:pt x="165" y="87"/>
                  <a:pt x="166" y="88"/>
                </a:cubicBezTo>
                <a:cubicBezTo>
                  <a:pt x="166" y="88"/>
                  <a:pt x="165" y="88"/>
                  <a:pt x="165" y="89"/>
                </a:cubicBezTo>
                <a:cubicBezTo>
                  <a:pt x="164" y="88"/>
                  <a:pt x="163" y="88"/>
                  <a:pt x="163" y="89"/>
                </a:cubicBezTo>
                <a:cubicBezTo>
                  <a:pt x="162" y="88"/>
                  <a:pt x="161" y="89"/>
                  <a:pt x="160" y="88"/>
                </a:cubicBezTo>
                <a:cubicBezTo>
                  <a:pt x="160" y="88"/>
                  <a:pt x="161" y="88"/>
                  <a:pt x="161" y="87"/>
                </a:cubicBezTo>
                <a:cubicBezTo>
                  <a:pt x="160" y="87"/>
                  <a:pt x="160" y="87"/>
                  <a:pt x="159" y="87"/>
                </a:cubicBezTo>
                <a:cubicBezTo>
                  <a:pt x="159" y="88"/>
                  <a:pt x="160" y="88"/>
                  <a:pt x="160" y="88"/>
                </a:cubicBezTo>
                <a:cubicBezTo>
                  <a:pt x="159" y="88"/>
                  <a:pt x="158" y="89"/>
                  <a:pt x="158" y="88"/>
                </a:cubicBezTo>
                <a:cubicBezTo>
                  <a:pt x="157" y="88"/>
                  <a:pt x="158" y="87"/>
                  <a:pt x="158" y="87"/>
                </a:cubicBezTo>
                <a:cubicBezTo>
                  <a:pt x="156" y="86"/>
                  <a:pt x="154" y="88"/>
                  <a:pt x="153" y="87"/>
                </a:cubicBezTo>
                <a:cubicBezTo>
                  <a:pt x="152" y="87"/>
                  <a:pt x="151" y="86"/>
                  <a:pt x="149" y="87"/>
                </a:cubicBezTo>
                <a:cubicBezTo>
                  <a:pt x="149" y="87"/>
                  <a:pt x="150" y="86"/>
                  <a:pt x="149" y="86"/>
                </a:cubicBezTo>
                <a:cubicBezTo>
                  <a:pt x="148" y="87"/>
                  <a:pt x="149" y="88"/>
                  <a:pt x="148" y="88"/>
                </a:cubicBezTo>
                <a:cubicBezTo>
                  <a:pt x="148" y="88"/>
                  <a:pt x="147" y="88"/>
                  <a:pt x="147" y="87"/>
                </a:cubicBezTo>
                <a:cubicBezTo>
                  <a:pt x="147" y="87"/>
                  <a:pt x="148" y="87"/>
                  <a:pt x="148" y="87"/>
                </a:cubicBezTo>
                <a:cubicBezTo>
                  <a:pt x="147" y="87"/>
                  <a:pt x="147" y="87"/>
                  <a:pt x="146" y="87"/>
                </a:cubicBezTo>
                <a:cubicBezTo>
                  <a:pt x="146" y="87"/>
                  <a:pt x="146" y="87"/>
                  <a:pt x="145" y="87"/>
                </a:cubicBezTo>
                <a:cubicBezTo>
                  <a:pt x="145" y="87"/>
                  <a:pt x="144" y="87"/>
                  <a:pt x="144" y="87"/>
                </a:cubicBezTo>
                <a:cubicBezTo>
                  <a:pt x="142" y="87"/>
                  <a:pt x="140" y="86"/>
                  <a:pt x="137" y="88"/>
                </a:cubicBezTo>
                <a:cubicBezTo>
                  <a:pt x="136" y="88"/>
                  <a:pt x="135" y="87"/>
                  <a:pt x="136" y="87"/>
                </a:cubicBezTo>
                <a:cubicBezTo>
                  <a:pt x="135" y="87"/>
                  <a:pt x="135" y="87"/>
                  <a:pt x="135" y="88"/>
                </a:cubicBezTo>
                <a:cubicBezTo>
                  <a:pt x="131" y="90"/>
                  <a:pt x="127" y="91"/>
                  <a:pt x="123" y="91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21" y="93"/>
                  <a:pt x="120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6" y="94"/>
                  <a:pt x="114" y="93"/>
                  <a:pt x="112" y="95"/>
                </a:cubicBezTo>
                <a:cubicBezTo>
                  <a:pt x="112" y="95"/>
                  <a:pt x="111" y="94"/>
                  <a:pt x="111" y="94"/>
                </a:cubicBezTo>
                <a:cubicBezTo>
                  <a:pt x="109" y="95"/>
                  <a:pt x="108" y="94"/>
                  <a:pt x="106" y="95"/>
                </a:cubicBezTo>
                <a:cubicBezTo>
                  <a:pt x="106" y="95"/>
                  <a:pt x="106" y="95"/>
                  <a:pt x="105" y="94"/>
                </a:cubicBezTo>
                <a:cubicBezTo>
                  <a:pt x="104" y="96"/>
                  <a:pt x="103" y="94"/>
                  <a:pt x="101" y="96"/>
                </a:cubicBezTo>
                <a:cubicBezTo>
                  <a:pt x="100" y="95"/>
                  <a:pt x="99" y="96"/>
                  <a:pt x="97" y="96"/>
                </a:cubicBezTo>
                <a:cubicBezTo>
                  <a:pt x="98" y="97"/>
                  <a:pt x="99" y="97"/>
                  <a:pt x="100" y="97"/>
                </a:cubicBezTo>
                <a:cubicBezTo>
                  <a:pt x="100" y="97"/>
                  <a:pt x="101" y="98"/>
                  <a:pt x="101" y="98"/>
                </a:cubicBezTo>
                <a:cubicBezTo>
                  <a:pt x="104" y="96"/>
                  <a:pt x="106" y="97"/>
                  <a:pt x="108" y="97"/>
                </a:cubicBezTo>
                <a:cubicBezTo>
                  <a:pt x="110" y="97"/>
                  <a:pt x="112" y="98"/>
                  <a:pt x="113" y="96"/>
                </a:cubicBezTo>
                <a:cubicBezTo>
                  <a:pt x="113" y="96"/>
                  <a:pt x="113" y="97"/>
                  <a:pt x="114" y="97"/>
                </a:cubicBezTo>
                <a:cubicBezTo>
                  <a:pt x="115" y="96"/>
                  <a:pt x="117" y="96"/>
                  <a:pt x="119" y="96"/>
                </a:cubicBezTo>
                <a:cubicBezTo>
                  <a:pt x="122" y="95"/>
                  <a:pt x="125" y="96"/>
                  <a:pt x="128" y="95"/>
                </a:cubicBezTo>
                <a:cubicBezTo>
                  <a:pt x="131" y="95"/>
                  <a:pt x="134" y="95"/>
                  <a:pt x="137" y="95"/>
                </a:cubicBezTo>
                <a:cubicBezTo>
                  <a:pt x="137" y="95"/>
                  <a:pt x="137" y="94"/>
                  <a:pt x="138" y="94"/>
                </a:cubicBezTo>
                <a:cubicBezTo>
                  <a:pt x="138" y="94"/>
                  <a:pt x="139" y="94"/>
                  <a:pt x="140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4"/>
                  <a:pt x="142" y="94"/>
                  <a:pt x="142" y="94"/>
                </a:cubicBezTo>
                <a:cubicBezTo>
                  <a:pt x="143" y="94"/>
                  <a:pt x="143" y="94"/>
                  <a:pt x="143" y="94"/>
                </a:cubicBezTo>
                <a:cubicBezTo>
                  <a:pt x="145" y="94"/>
                  <a:pt x="147" y="95"/>
                  <a:pt x="148" y="93"/>
                </a:cubicBezTo>
                <a:cubicBezTo>
                  <a:pt x="149" y="94"/>
                  <a:pt x="150" y="94"/>
                  <a:pt x="151" y="94"/>
                </a:cubicBezTo>
                <a:cubicBezTo>
                  <a:pt x="151" y="94"/>
                  <a:pt x="152" y="92"/>
                  <a:pt x="153" y="93"/>
                </a:cubicBezTo>
                <a:cubicBezTo>
                  <a:pt x="153" y="93"/>
                  <a:pt x="152" y="93"/>
                  <a:pt x="153" y="93"/>
                </a:cubicBezTo>
                <a:cubicBezTo>
                  <a:pt x="153" y="93"/>
                  <a:pt x="153" y="93"/>
                  <a:pt x="154" y="93"/>
                </a:cubicBezTo>
                <a:cubicBezTo>
                  <a:pt x="155" y="95"/>
                  <a:pt x="157" y="93"/>
                  <a:pt x="158" y="94"/>
                </a:cubicBezTo>
                <a:cubicBezTo>
                  <a:pt x="159" y="93"/>
                  <a:pt x="161" y="94"/>
                  <a:pt x="162" y="93"/>
                </a:cubicBezTo>
                <a:cubicBezTo>
                  <a:pt x="163" y="94"/>
                  <a:pt x="165" y="93"/>
                  <a:pt x="165" y="94"/>
                </a:cubicBezTo>
                <a:cubicBezTo>
                  <a:pt x="166" y="94"/>
                  <a:pt x="166" y="93"/>
                  <a:pt x="166" y="94"/>
                </a:cubicBezTo>
                <a:cubicBezTo>
                  <a:pt x="166" y="94"/>
                  <a:pt x="166" y="94"/>
                  <a:pt x="165" y="94"/>
                </a:cubicBezTo>
                <a:cubicBezTo>
                  <a:pt x="162" y="94"/>
                  <a:pt x="160" y="93"/>
                  <a:pt x="157" y="95"/>
                </a:cubicBezTo>
                <a:cubicBezTo>
                  <a:pt x="157" y="94"/>
                  <a:pt x="156" y="95"/>
                  <a:pt x="156" y="94"/>
                </a:cubicBezTo>
                <a:cubicBezTo>
                  <a:pt x="155" y="95"/>
                  <a:pt x="153" y="94"/>
                  <a:pt x="152" y="95"/>
                </a:cubicBezTo>
                <a:cubicBezTo>
                  <a:pt x="152" y="95"/>
                  <a:pt x="151" y="95"/>
                  <a:pt x="151" y="95"/>
                </a:cubicBezTo>
                <a:cubicBezTo>
                  <a:pt x="150" y="95"/>
                  <a:pt x="149" y="95"/>
                  <a:pt x="149" y="95"/>
                </a:cubicBezTo>
                <a:cubicBezTo>
                  <a:pt x="148" y="94"/>
                  <a:pt x="147" y="95"/>
                  <a:pt x="146" y="96"/>
                </a:cubicBezTo>
                <a:cubicBezTo>
                  <a:pt x="146" y="96"/>
                  <a:pt x="145" y="95"/>
                  <a:pt x="145" y="95"/>
                </a:cubicBezTo>
                <a:cubicBezTo>
                  <a:pt x="145" y="96"/>
                  <a:pt x="145" y="96"/>
                  <a:pt x="145" y="95"/>
                </a:cubicBezTo>
                <a:cubicBezTo>
                  <a:pt x="144" y="96"/>
                  <a:pt x="144" y="95"/>
                  <a:pt x="143" y="95"/>
                </a:cubicBezTo>
                <a:cubicBezTo>
                  <a:pt x="143" y="95"/>
                  <a:pt x="143" y="95"/>
                  <a:pt x="142" y="95"/>
                </a:cubicBezTo>
                <a:cubicBezTo>
                  <a:pt x="142" y="96"/>
                  <a:pt x="143" y="96"/>
                  <a:pt x="143" y="96"/>
                </a:cubicBezTo>
                <a:cubicBezTo>
                  <a:pt x="137" y="97"/>
                  <a:pt x="132" y="98"/>
                  <a:pt x="127" y="98"/>
                </a:cubicBezTo>
                <a:cubicBezTo>
                  <a:pt x="125" y="99"/>
                  <a:pt x="124" y="98"/>
                  <a:pt x="123" y="98"/>
                </a:cubicBezTo>
                <a:cubicBezTo>
                  <a:pt x="122" y="99"/>
                  <a:pt x="123" y="99"/>
                  <a:pt x="122" y="99"/>
                </a:cubicBezTo>
                <a:cubicBezTo>
                  <a:pt x="121" y="100"/>
                  <a:pt x="120" y="98"/>
                  <a:pt x="119" y="99"/>
                </a:cubicBezTo>
                <a:cubicBezTo>
                  <a:pt x="118" y="99"/>
                  <a:pt x="118" y="99"/>
                  <a:pt x="118" y="100"/>
                </a:cubicBezTo>
                <a:cubicBezTo>
                  <a:pt x="117" y="99"/>
                  <a:pt x="117" y="99"/>
                  <a:pt x="116" y="99"/>
                </a:cubicBezTo>
                <a:cubicBezTo>
                  <a:pt x="115" y="98"/>
                  <a:pt x="113" y="99"/>
                  <a:pt x="112" y="99"/>
                </a:cubicBezTo>
                <a:cubicBezTo>
                  <a:pt x="111" y="101"/>
                  <a:pt x="108" y="101"/>
                  <a:pt x="106" y="100"/>
                </a:cubicBezTo>
                <a:cubicBezTo>
                  <a:pt x="106" y="100"/>
                  <a:pt x="107" y="101"/>
                  <a:pt x="106" y="101"/>
                </a:cubicBezTo>
                <a:cubicBezTo>
                  <a:pt x="105" y="101"/>
                  <a:pt x="104" y="99"/>
                  <a:pt x="103" y="99"/>
                </a:cubicBezTo>
                <a:cubicBezTo>
                  <a:pt x="101" y="100"/>
                  <a:pt x="99" y="100"/>
                  <a:pt x="97" y="99"/>
                </a:cubicBezTo>
                <a:cubicBezTo>
                  <a:pt x="97" y="98"/>
                  <a:pt x="98" y="97"/>
                  <a:pt x="97" y="96"/>
                </a:cubicBezTo>
                <a:cubicBezTo>
                  <a:pt x="96" y="96"/>
                  <a:pt x="95" y="96"/>
                  <a:pt x="94" y="96"/>
                </a:cubicBezTo>
                <a:cubicBezTo>
                  <a:pt x="94" y="96"/>
                  <a:pt x="94" y="97"/>
                  <a:pt x="94" y="97"/>
                </a:cubicBezTo>
                <a:cubicBezTo>
                  <a:pt x="93" y="97"/>
                  <a:pt x="93" y="96"/>
                  <a:pt x="92" y="96"/>
                </a:cubicBezTo>
                <a:cubicBezTo>
                  <a:pt x="91" y="97"/>
                  <a:pt x="90" y="96"/>
                  <a:pt x="90" y="96"/>
                </a:cubicBezTo>
                <a:cubicBezTo>
                  <a:pt x="87" y="97"/>
                  <a:pt x="85" y="96"/>
                  <a:pt x="83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78" y="97"/>
                  <a:pt x="75" y="97"/>
                  <a:pt x="71" y="97"/>
                </a:cubicBezTo>
                <a:cubicBezTo>
                  <a:pt x="71" y="96"/>
                  <a:pt x="70" y="97"/>
                  <a:pt x="69" y="96"/>
                </a:cubicBezTo>
                <a:cubicBezTo>
                  <a:pt x="69" y="97"/>
                  <a:pt x="69" y="97"/>
                  <a:pt x="68" y="97"/>
                </a:cubicBezTo>
                <a:cubicBezTo>
                  <a:pt x="67" y="96"/>
                  <a:pt x="67" y="96"/>
                  <a:pt x="65" y="97"/>
                </a:cubicBezTo>
                <a:cubicBezTo>
                  <a:pt x="63" y="97"/>
                  <a:pt x="61" y="96"/>
                  <a:pt x="59" y="98"/>
                </a:cubicBezTo>
                <a:cubicBezTo>
                  <a:pt x="57" y="98"/>
                  <a:pt x="54" y="99"/>
                  <a:pt x="52" y="98"/>
                </a:cubicBezTo>
                <a:cubicBezTo>
                  <a:pt x="50" y="99"/>
                  <a:pt x="48" y="101"/>
                  <a:pt x="46" y="102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4" y="103"/>
                  <a:pt x="44" y="105"/>
                  <a:pt x="43" y="106"/>
                </a:cubicBezTo>
                <a:cubicBezTo>
                  <a:pt x="43" y="106"/>
                  <a:pt x="43" y="106"/>
                  <a:pt x="43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3" y="107"/>
                  <a:pt x="45" y="107"/>
                  <a:pt x="47" y="107"/>
                </a:cubicBezTo>
                <a:cubicBezTo>
                  <a:pt x="47" y="107"/>
                  <a:pt x="47" y="107"/>
                  <a:pt x="47" y="108"/>
                </a:cubicBezTo>
                <a:cubicBezTo>
                  <a:pt x="47" y="107"/>
                  <a:pt x="47" y="108"/>
                  <a:pt x="47" y="108"/>
                </a:cubicBezTo>
                <a:cubicBezTo>
                  <a:pt x="47" y="108"/>
                  <a:pt x="47" y="108"/>
                  <a:pt x="47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7" y="108"/>
                  <a:pt x="45" y="109"/>
                  <a:pt x="45" y="109"/>
                </a:cubicBezTo>
                <a:cubicBezTo>
                  <a:pt x="46" y="111"/>
                  <a:pt x="49" y="110"/>
                  <a:pt x="50" y="111"/>
                </a:cubicBezTo>
                <a:cubicBezTo>
                  <a:pt x="51" y="111"/>
                  <a:pt x="51" y="110"/>
                  <a:pt x="52" y="111"/>
                </a:cubicBezTo>
                <a:cubicBezTo>
                  <a:pt x="51" y="112"/>
                  <a:pt x="50" y="111"/>
                  <a:pt x="50" y="112"/>
                </a:cubicBezTo>
                <a:cubicBezTo>
                  <a:pt x="50" y="114"/>
                  <a:pt x="52" y="113"/>
                  <a:pt x="53" y="113"/>
                </a:cubicBezTo>
                <a:cubicBezTo>
                  <a:pt x="53" y="114"/>
                  <a:pt x="51" y="114"/>
                  <a:pt x="50" y="115"/>
                </a:cubicBezTo>
                <a:cubicBezTo>
                  <a:pt x="51" y="116"/>
                  <a:pt x="50" y="116"/>
                  <a:pt x="51" y="117"/>
                </a:cubicBezTo>
                <a:cubicBezTo>
                  <a:pt x="51" y="117"/>
                  <a:pt x="51" y="117"/>
                  <a:pt x="52" y="117"/>
                </a:cubicBezTo>
                <a:cubicBezTo>
                  <a:pt x="56" y="118"/>
                  <a:pt x="60" y="116"/>
                  <a:pt x="64" y="116"/>
                </a:cubicBezTo>
                <a:cubicBezTo>
                  <a:pt x="64" y="115"/>
                  <a:pt x="65" y="116"/>
                  <a:pt x="66" y="116"/>
                </a:cubicBezTo>
                <a:cubicBezTo>
                  <a:pt x="65" y="117"/>
                  <a:pt x="64" y="117"/>
                  <a:pt x="64" y="116"/>
                </a:cubicBezTo>
                <a:cubicBezTo>
                  <a:pt x="62" y="116"/>
                  <a:pt x="60" y="117"/>
                  <a:pt x="58" y="118"/>
                </a:cubicBezTo>
                <a:cubicBezTo>
                  <a:pt x="58" y="118"/>
                  <a:pt x="57" y="117"/>
                  <a:pt x="56" y="117"/>
                </a:cubicBezTo>
                <a:cubicBezTo>
                  <a:pt x="55" y="117"/>
                  <a:pt x="53" y="118"/>
                  <a:pt x="52" y="119"/>
                </a:cubicBezTo>
                <a:cubicBezTo>
                  <a:pt x="52" y="121"/>
                  <a:pt x="56" y="120"/>
                  <a:pt x="58" y="120"/>
                </a:cubicBezTo>
                <a:cubicBezTo>
                  <a:pt x="59" y="120"/>
                  <a:pt x="61" y="120"/>
                  <a:pt x="62" y="120"/>
                </a:cubicBezTo>
                <a:cubicBezTo>
                  <a:pt x="62" y="120"/>
                  <a:pt x="63" y="119"/>
                  <a:pt x="63" y="119"/>
                </a:cubicBezTo>
                <a:cubicBezTo>
                  <a:pt x="64" y="119"/>
                  <a:pt x="65" y="120"/>
                  <a:pt x="66" y="119"/>
                </a:cubicBezTo>
                <a:cubicBezTo>
                  <a:pt x="68" y="119"/>
                  <a:pt x="71" y="119"/>
                  <a:pt x="73" y="118"/>
                </a:cubicBezTo>
                <a:cubicBezTo>
                  <a:pt x="74" y="118"/>
                  <a:pt x="74" y="119"/>
                  <a:pt x="74" y="119"/>
                </a:cubicBezTo>
                <a:cubicBezTo>
                  <a:pt x="76" y="117"/>
                  <a:pt x="78" y="119"/>
                  <a:pt x="80" y="118"/>
                </a:cubicBezTo>
                <a:cubicBezTo>
                  <a:pt x="82" y="118"/>
                  <a:pt x="83" y="117"/>
                  <a:pt x="84" y="117"/>
                </a:cubicBezTo>
                <a:cubicBezTo>
                  <a:pt x="84" y="116"/>
                  <a:pt x="84" y="116"/>
                  <a:pt x="84" y="115"/>
                </a:cubicBezTo>
                <a:cubicBezTo>
                  <a:pt x="85" y="114"/>
                  <a:pt x="87" y="114"/>
                  <a:pt x="88" y="113"/>
                </a:cubicBezTo>
                <a:cubicBezTo>
                  <a:pt x="88" y="113"/>
                  <a:pt x="89" y="114"/>
                  <a:pt x="89" y="114"/>
                </a:cubicBezTo>
                <a:cubicBezTo>
                  <a:pt x="91" y="114"/>
                  <a:pt x="93" y="114"/>
                  <a:pt x="96" y="113"/>
                </a:cubicBezTo>
                <a:cubicBezTo>
                  <a:pt x="98" y="114"/>
                  <a:pt x="100" y="113"/>
                  <a:pt x="103" y="113"/>
                </a:cubicBezTo>
                <a:cubicBezTo>
                  <a:pt x="103" y="113"/>
                  <a:pt x="104" y="113"/>
                  <a:pt x="105" y="113"/>
                </a:cubicBezTo>
                <a:cubicBezTo>
                  <a:pt x="105" y="113"/>
                  <a:pt x="106" y="113"/>
                  <a:pt x="106" y="113"/>
                </a:cubicBezTo>
                <a:cubicBezTo>
                  <a:pt x="106" y="113"/>
                  <a:pt x="107" y="113"/>
                  <a:pt x="107" y="112"/>
                </a:cubicBezTo>
                <a:cubicBezTo>
                  <a:pt x="108" y="113"/>
                  <a:pt x="109" y="113"/>
                  <a:pt x="110" y="112"/>
                </a:cubicBezTo>
                <a:cubicBezTo>
                  <a:pt x="110" y="112"/>
                  <a:pt x="110" y="111"/>
                  <a:pt x="110" y="111"/>
                </a:cubicBezTo>
                <a:cubicBezTo>
                  <a:pt x="108" y="110"/>
                  <a:pt x="106" y="107"/>
                  <a:pt x="109" y="105"/>
                </a:cubicBezTo>
                <a:cubicBezTo>
                  <a:pt x="109" y="105"/>
                  <a:pt x="110" y="106"/>
                  <a:pt x="110" y="106"/>
                </a:cubicBezTo>
                <a:cubicBezTo>
                  <a:pt x="111" y="105"/>
                  <a:pt x="112" y="105"/>
                  <a:pt x="112" y="105"/>
                </a:cubicBezTo>
                <a:cubicBezTo>
                  <a:pt x="114" y="105"/>
                  <a:pt x="117" y="105"/>
                  <a:pt x="119" y="105"/>
                </a:cubicBezTo>
                <a:cubicBezTo>
                  <a:pt x="122" y="105"/>
                  <a:pt x="125" y="104"/>
                  <a:pt x="127" y="104"/>
                </a:cubicBezTo>
                <a:cubicBezTo>
                  <a:pt x="127" y="103"/>
                  <a:pt x="129" y="104"/>
                  <a:pt x="130" y="104"/>
                </a:cubicBezTo>
                <a:cubicBezTo>
                  <a:pt x="133" y="102"/>
                  <a:pt x="138" y="106"/>
                  <a:pt x="141" y="103"/>
                </a:cubicBezTo>
                <a:cubicBezTo>
                  <a:pt x="141" y="104"/>
                  <a:pt x="142" y="103"/>
                  <a:pt x="142" y="104"/>
                </a:cubicBezTo>
                <a:cubicBezTo>
                  <a:pt x="144" y="102"/>
                  <a:pt x="146" y="104"/>
                  <a:pt x="148" y="103"/>
                </a:cubicBezTo>
                <a:cubicBezTo>
                  <a:pt x="149" y="103"/>
                  <a:pt x="150" y="103"/>
                  <a:pt x="152" y="103"/>
                </a:cubicBezTo>
                <a:cubicBezTo>
                  <a:pt x="152" y="103"/>
                  <a:pt x="152" y="103"/>
                  <a:pt x="152" y="103"/>
                </a:cubicBezTo>
                <a:cubicBezTo>
                  <a:pt x="153" y="103"/>
                  <a:pt x="152" y="103"/>
                  <a:pt x="153" y="104"/>
                </a:cubicBezTo>
                <a:cubicBezTo>
                  <a:pt x="153" y="103"/>
                  <a:pt x="154" y="103"/>
                  <a:pt x="155" y="104"/>
                </a:cubicBezTo>
                <a:cubicBezTo>
                  <a:pt x="157" y="103"/>
                  <a:pt x="159" y="105"/>
                  <a:pt x="161" y="104"/>
                </a:cubicBezTo>
                <a:cubicBezTo>
                  <a:pt x="162" y="105"/>
                  <a:pt x="163" y="104"/>
                  <a:pt x="163" y="104"/>
                </a:cubicBezTo>
                <a:cubicBezTo>
                  <a:pt x="164" y="105"/>
                  <a:pt x="164" y="104"/>
                  <a:pt x="164" y="105"/>
                </a:cubicBezTo>
                <a:cubicBezTo>
                  <a:pt x="165" y="105"/>
                  <a:pt x="166" y="105"/>
                  <a:pt x="167" y="104"/>
                </a:cubicBezTo>
                <a:cubicBezTo>
                  <a:pt x="168" y="104"/>
                  <a:pt x="169" y="105"/>
                  <a:pt x="170" y="104"/>
                </a:cubicBezTo>
                <a:cubicBezTo>
                  <a:pt x="170" y="104"/>
                  <a:pt x="170" y="104"/>
                  <a:pt x="170" y="105"/>
                </a:cubicBezTo>
                <a:cubicBezTo>
                  <a:pt x="171" y="104"/>
                  <a:pt x="172" y="105"/>
                  <a:pt x="172" y="104"/>
                </a:cubicBezTo>
                <a:cubicBezTo>
                  <a:pt x="172" y="104"/>
                  <a:pt x="173" y="104"/>
                  <a:pt x="173" y="105"/>
                </a:cubicBezTo>
                <a:cubicBezTo>
                  <a:pt x="172" y="105"/>
                  <a:pt x="171" y="105"/>
                  <a:pt x="170" y="105"/>
                </a:cubicBezTo>
                <a:cubicBezTo>
                  <a:pt x="173" y="107"/>
                  <a:pt x="177" y="105"/>
                  <a:pt x="180" y="106"/>
                </a:cubicBezTo>
                <a:cubicBezTo>
                  <a:pt x="179" y="106"/>
                  <a:pt x="177" y="106"/>
                  <a:pt x="176" y="106"/>
                </a:cubicBezTo>
                <a:cubicBezTo>
                  <a:pt x="176" y="107"/>
                  <a:pt x="175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9" y="107"/>
                  <a:pt x="165" y="108"/>
                  <a:pt x="162" y="107"/>
                </a:cubicBezTo>
                <a:cubicBezTo>
                  <a:pt x="162" y="107"/>
                  <a:pt x="162" y="107"/>
                  <a:pt x="161" y="107"/>
                </a:cubicBezTo>
                <a:cubicBezTo>
                  <a:pt x="161" y="107"/>
                  <a:pt x="161" y="108"/>
                  <a:pt x="160" y="108"/>
                </a:cubicBezTo>
                <a:cubicBezTo>
                  <a:pt x="160" y="109"/>
                  <a:pt x="161" y="108"/>
                  <a:pt x="161" y="108"/>
                </a:cubicBezTo>
                <a:cubicBezTo>
                  <a:pt x="161" y="109"/>
                  <a:pt x="160" y="108"/>
                  <a:pt x="160" y="109"/>
                </a:cubicBezTo>
                <a:cubicBezTo>
                  <a:pt x="160" y="109"/>
                  <a:pt x="160" y="109"/>
                  <a:pt x="160" y="110"/>
                </a:cubicBezTo>
                <a:cubicBezTo>
                  <a:pt x="169" y="109"/>
                  <a:pt x="178" y="109"/>
                  <a:pt x="187" y="108"/>
                </a:cubicBezTo>
                <a:cubicBezTo>
                  <a:pt x="187" y="108"/>
                  <a:pt x="186" y="108"/>
                  <a:pt x="187" y="108"/>
                </a:cubicBezTo>
                <a:cubicBezTo>
                  <a:pt x="188" y="108"/>
                  <a:pt x="189" y="107"/>
                  <a:pt x="189" y="107"/>
                </a:cubicBezTo>
                <a:cubicBezTo>
                  <a:pt x="189" y="108"/>
                  <a:pt x="188" y="108"/>
                  <a:pt x="188" y="108"/>
                </a:cubicBezTo>
                <a:cubicBezTo>
                  <a:pt x="188" y="109"/>
                  <a:pt x="189" y="108"/>
                  <a:pt x="190" y="108"/>
                </a:cubicBezTo>
                <a:cubicBezTo>
                  <a:pt x="191" y="108"/>
                  <a:pt x="190" y="108"/>
                  <a:pt x="191" y="107"/>
                </a:cubicBezTo>
                <a:cubicBezTo>
                  <a:pt x="191" y="108"/>
                  <a:pt x="191" y="107"/>
                  <a:pt x="191" y="107"/>
                </a:cubicBezTo>
                <a:cubicBezTo>
                  <a:pt x="192" y="107"/>
                  <a:pt x="193" y="108"/>
                  <a:pt x="194" y="108"/>
                </a:cubicBezTo>
                <a:cubicBezTo>
                  <a:pt x="194" y="109"/>
                  <a:pt x="194" y="108"/>
                  <a:pt x="195" y="108"/>
                </a:cubicBezTo>
                <a:cubicBezTo>
                  <a:pt x="195" y="108"/>
                  <a:pt x="196" y="108"/>
                  <a:pt x="197" y="108"/>
                </a:cubicBezTo>
                <a:cubicBezTo>
                  <a:pt x="197" y="108"/>
                  <a:pt x="197" y="107"/>
                  <a:pt x="197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8" y="107"/>
                  <a:pt x="198" y="108"/>
                  <a:pt x="198" y="108"/>
                </a:cubicBezTo>
                <a:cubicBezTo>
                  <a:pt x="199" y="108"/>
                  <a:pt x="201" y="109"/>
                  <a:pt x="202" y="108"/>
                </a:cubicBezTo>
                <a:cubicBezTo>
                  <a:pt x="202" y="109"/>
                  <a:pt x="203" y="108"/>
                  <a:pt x="204" y="108"/>
                </a:cubicBezTo>
                <a:cubicBezTo>
                  <a:pt x="204" y="108"/>
                  <a:pt x="203" y="108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4" y="106"/>
                  <a:pt x="206" y="107"/>
                  <a:pt x="206" y="108"/>
                </a:cubicBezTo>
                <a:cubicBezTo>
                  <a:pt x="205" y="107"/>
                  <a:pt x="205" y="107"/>
                  <a:pt x="204" y="108"/>
                </a:cubicBezTo>
                <a:cubicBezTo>
                  <a:pt x="205" y="108"/>
                  <a:pt x="206" y="108"/>
                  <a:pt x="207" y="108"/>
                </a:cubicBezTo>
                <a:cubicBezTo>
                  <a:pt x="207" y="108"/>
                  <a:pt x="206" y="108"/>
                  <a:pt x="206" y="107"/>
                </a:cubicBezTo>
                <a:cubicBezTo>
                  <a:pt x="208" y="107"/>
                  <a:pt x="209" y="106"/>
                  <a:pt x="211" y="107"/>
                </a:cubicBezTo>
                <a:cubicBezTo>
                  <a:pt x="210" y="107"/>
                  <a:pt x="210" y="108"/>
                  <a:pt x="210" y="108"/>
                </a:cubicBezTo>
                <a:cubicBezTo>
                  <a:pt x="210" y="108"/>
                  <a:pt x="211" y="108"/>
                  <a:pt x="211" y="108"/>
                </a:cubicBezTo>
                <a:cubicBezTo>
                  <a:pt x="209" y="110"/>
                  <a:pt x="204" y="109"/>
                  <a:pt x="203" y="112"/>
                </a:cubicBezTo>
                <a:cubicBezTo>
                  <a:pt x="203" y="112"/>
                  <a:pt x="204" y="112"/>
                  <a:pt x="205" y="112"/>
                </a:cubicBezTo>
                <a:cubicBezTo>
                  <a:pt x="205" y="113"/>
                  <a:pt x="203" y="113"/>
                  <a:pt x="203" y="113"/>
                </a:cubicBezTo>
                <a:cubicBezTo>
                  <a:pt x="202" y="113"/>
                  <a:pt x="202" y="114"/>
                  <a:pt x="202" y="114"/>
                </a:cubicBezTo>
                <a:cubicBezTo>
                  <a:pt x="204" y="114"/>
                  <a:pt x="205" y="113"/>
                  <a:pt x="206" y="113"/>
                </a:cubicBezTo>
                <a:cubicBezTo>
                  <a:pt x="207" y="113"/>
                  <a:pt x="207" y="113"/>
                  <a:pt x="208" y="113"/>
                </a:cubicBezTo>
                <a:cubicBezTo>
                  <a:pt x="209" y="113"/>
                  <a:pt x="210" y="112"/>
                  <a:pt x="212" y="112"/>
                </a:cubicBezTo>
                <a:cubicBezTo>
                  <a:pt x="214" y="112"/>
                  <a:pt x="216" y="111"/>
                  <a:pt x="218" y="111"/>
                </a:cubicBezTo>
                <a:cubicBezTo>
                  <a:pt x="215" y="113"/>
                  <a:pt x="210" y="113"/>
                  <a:pt x="208" y="115"/>
                </a:cubicBezTo>
                <a:cubicBezTo>
                  <a:pt x="207" y="115"/>
                  <a:pt x="207" y="115"/>
                  <a:pt x="206" y="116"/>
                </a:cubicBezTo>
                <a:cubicBezTo>
                  <a:pt x="206" y="116"/>
                  <a:pt x="206" y="116"/>
                  <a:pt x="206" y="115"/>
                </a:cubicBezTo>
                <a:cubicBezTo>
                  <a:pt x="203" y="118"/>
                  <a:pt x="201" y="116"/>
                  <a:pt x="199" y="119"/>
                </a:cubicBezTo>
                <a:cubicBezTo>
                  <a:pt x="199" y="118"/>
                  <a:pt x="198" y="118"/>
                  <a:pt x="198" y="118"/>
                </a:cubicBezTo>
                <a:cubicBezTo>
                  <a:pt x="196" y="119"/>
                  <a:pt x="193" y="118"/>
                  <a:pt x="191" y="118"/>
                </a:cubicBezTo>
                <a:cubicBezTo>
                  <a:pt x="191" y="118"/>
                  <a:pt x="191" y="118"/>
                  <a:pt x="191" y="119"/>
                </a:cubicBezTo>
                <a:cubicBezTo>
                  <a:pt x="190" y="118"/>
                  <a:pt x="189" y="118"/>
                  <a:pt x="188" y="118"/>
                </a:cubicBezTo>
                <a:cubicBezTo>
                  <a:pt x="188" y="118"/>
                  <a:pt x="187" y="117"/>
                  <a:pt x="186" y="117"/>
                </a:cubicBezTo>
                <a:cubicBezTo>
                  <a:pt x="187" y="118"/>
                  <a:pt x="187" y="117"/>
                  <a:pt x="187" y="118"/>
                </a:cubicBezTo>
                <a:cubicBezTo>
                  <a:pt x="186" y="119"/>
                  <a:pt x="185" y="118"/>
                  <a:pt x="184" y="117"/>
                </a:cubicBezTo>
                <a:cubicBezTo>
                  <a:pt x="182" y="117"/>
                  <a:pt x="181" y="117"/>
                  <a:pt x="179" y="117"/>
                </a:cubicBezTo>
                <a:cubicBezTo>
                  <a:pt x="179" y="118"/>
                  <a:pt x="181" y="118"/>
                  <a:pt x="181" y="118"/>
                </a:cubicBezTo>
                <a:cubicBezTo>
                  <a:pt x="181" y="119"/>
                  <a:pt x="181" y="119"/>
                  <a:pt x="180" y="120"/>
                </a:cubicBezTo>
                <a:cubicBezTo>
                  <a:pt x="179" y="119"/>
                  <a:pt x="179" y="118"/>
                  <a:pt x="178" y="117"/>
                </a:cubicBezTo>
                <a:cubicBezTo>
                  <a:pt x="177" y="118"/>
                  <a:pt x="175" y="117"/>
                  <a:pt x="175" y="118"/>
                </a:cubicBezTo>
                <a:cubicBezTo>
                  <a:pt x="176" y="118"/>
                  <a:pt x="177" y="118"/>
                  <a:pt x="177" y="118"/>
                </a:cubicBezTo>
                <a:cubicBezTo>
                  <a:pt x="177" y="119"/>
                  <a:pt x="177" y="119"/>
                  <a:pt x="177" y="119"/>
                </a:cubicBezTo>
                <a:cubicBezTo>
                  <a:pt x="176" y="119"/>
                  <a:pt x="175" y="119"/>
                  <a:pt x="174" y="118"/>
                </a:cubicBezTo>
                <a:cubicBezTo>
                  <a:pt x="174" y="118"/>
                  <a:pt x="174" y="118"/>
                  <a:pt x="173" y="118"/>
                </a:cubicBezTo>
                <a:cubicBezTo>
                  <a:pt x="173" y="118"/>
                  <a:pt x="173" y="118"/>
                  <a:pt x="172" y="118"/>
                </a:cubicBezTo>
                <a:cubicBezTo>
                  <a:pt x="170" y="118"/>
                  <a:pt x="168" y="117"/>
                  <a:pt x="167" y="118"/>
                </a:cubicBezTo>
                <a:cubicBezTo>
                  <a:pt x="167" y="119"/>
                  <a:pt x="168" y="118"/>
                  <a:pt x="168" y="119"/>
                </a:cubicBezTo>
                <a:cubicBezTo>
                  <a:pt x="163" y="121"/>
                  <a:pt x="158" y="120"/>
                  <a:pt x="154" y="121"/>
                </a:cubicBezTo>
                <a:cubicBezTo>
                  <a:pt x="153" y="120"/>
                  <a:pt x="153" y="121"/>
                  <a:pt x="153" y="120"/>
                </a:cubicBezTo>
                <a:cubicBezTo>
                  <a:pt x="150" y="121"/>
                  <a:pt x="148" y="121"/>
                  <a:pt x="146" y="122"/>
                </a:cubicBezTo>
                <a:cubicBezTo>
                  <a:pt x="145" y="122"/>
                  <a:pt x="145" y="121"/>
                  <a:pt x="145" y="121"/>
                </a:cubicBezTo>
                <a:cubicBezTo>
                  <a:pt x="144" y="121"/>
                  <a:pt x="144" y="121"/>
                  <a:pt x="144" y="122"/>
                </a:cubicBezTo>
                <a:cubicBezTo>
                  <a:pt x="141" y="121"/>
                  <a:pt x="139" y="121"/>
                  <a:pt x="136" y="122"/>
                </a:cubicBezTo>
                <a:cubicBezTo>
                  <a:pt x="136" y="122"/>
                  <a:pt x="136" y="121"/>
                  <a:pt x="136" y="121"/>
                </a:cubicBezTo>
                <a:cubicBezTo>
                  <a:pt x="132" y="122"/>
                  <a:pt x="128" y="121"/>
                  <a:pt x="124" y="123"/>
                </a:cubicBezTo>
                <a:cubicBezTo>
                  <a:pt x="123" y="122"/>
                  <a:pt x="122" y="122"/>
                  <a:pt x="120" y="123"/>
                </a:cubicBezTo>
                <a:cubicBezTo>
                  <a:pt x="119" y="122"/>
                  <a:pt x="117" y="124"/>
                  <a:pt x="115" y="123"/>
                </a:cubicBezTo>
                <a:cubicBezTo>
                  <a:pt x="115" y="123"/>
                  <a:pt x="115" y="124"/>
                  <a:pt x="114" y="124"/>
                </a:cubicBezTo>
                <a:cubicBezTo>
                  <a:pt x="114" y="123"/>
                  <a:pt x="113" y="123"/>
                  <a:pt x="113" y="123"/>
                </a:cubicBezTo>
                <a:cubicBezTo>
                  <a:pt x="113" y="123"/>
                  <a:pt x="112" y="124"/>
                  <a:pt x="112" y="123"/>
                </a:cubicBezTo>
                <a:cubicBezTo>
                  <a:pt x="110" y="124"/>
                  <a:pt x="109" y="123"/>
                  <a:pt x="108" y="123"/>
                </a:cubicBezTo>
                <a:cubicBezTo>
                  <a:pt x="107" y="123"/>
                  <a:pt x="106" y="124"/>
                  <a:pt x="105" y="123"/>
                </a:cubicBezTo>
                <a:cubicBezTo>
                  <a:pt x="102" y="124"/>
                  <a:pt x="100" y="122"/>
                  <a:pt x="98" y="124"/>
                </a:cubicBezTo>
                <a:cubicBezTo>
                  <a:pt x="97" y="123"/>
                  <a:pt x="96" y="122"/>
                  <a:pt x="95" y="122"/>
                </a:cubicBezTo>
                <a:cubicBezTo>
                  <a:pt x="94" y="123"/>
                  <a:pt x="93" y="124"/>
                  <a:pt x="92" y="124"/>
                </a:cubicBezTo>
                <a:cubicBezTo>
                  <a:pt x="91" y="124"/>
                  <a:pt x="91" y="123"/>
                  <a:pt x="90" y="123"/>
                </a:cubicBezTo>
                <a:cubicBezTo>
                  <a:pt x="85" y="125"/>
                  <a:pt x="80" y="124"/>
                  <a:pt x="76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3" y="127"/>
                  <a:pt x="70" y="128"/>
                  <a:pt x="68" y="129"/>
                </a:cubicBezTo>
                <a:cubicBezTo>
                  <a:pt x="65" y="129"/>
                  <a:pt x="63" y="130"/>
                  <a:pt x="60" y="130"/>
                </a:cubicBezTo>
                <a:cubicBezTo>
                  <a:pt x="58" y="130"/>
                  <a:pt x="58" y="130"/>
                  <a:pt x="56" y="131"/>
                </a:cubicBezTo>
                <a:cubicBezTo>
                  <a:pt x="55" y="131"/>
                  <a:pt x="53" y="131"/>
                  <a:pt x="52" y="131"/>
                </a:cubicBezTo>
                <a:cubicBezTo>
                  <a:pt x="51" y="132"/>
                  <a:pt x="49" y="133"/>
                  <a:pt x="49" y="135"/>
                </a:cubicBezTo>
                <a:cubicBezTo>
                  <a:pt x="50" y="135"/>
                  <a:pt x="51" y="135"/>
                  <a:pt x="51" y="135"/>
                </a:cubicBezTo>
                <a:cubicBezTo>
                  <a:pt x="49" y="136"/>
                  <a:pt x="48" y="136"/>
                  <a:pt x="46" y="137"/>
                </a:cubicBezTo>
                <a:cubicBezTo>
                  <a:pt x="46" y="137"/>
                  <a:pt x="45" y="137"/>
                  <a:pt x="45" y="136"/>
                </a:cubicBezTo>
                <a:cubicBezTo>
                  <a:pt x="44" y="137"/>
                  <a:pt x="43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0" y="139"/>
                  <a:pt x="39" y="139"/>
                </a:cubicBezTo>
                <a:cubicBezTo>
                  <a:pt x="39" y="140"/>
                  <a:pt x="40" y="140"/>
                  <a:pt x="40" y="140"/>
                </a:cubicBezTo>
                <a:cubicBezTo>
                  <a:pt x="40" y="140"/>
                  <a:pt x="39" y="140"/>
                  <a:pt x="40" y="141"/>
                </a:cubicBezTo>
                <a:cubicBezTo>
                  <a:pt x="41" y="142"/>
                  <a:pt x="42" y="141"/>
                  <a:pt x="43" y="142"/>
                </a:cubicBezTo>
                <a:cubicBezTo>
                  <a:pt x="43" y="142"/>
                  <a:pt x="42" y="142"/>
                  <a:pt x="42" y="142"/>
                </a:cubicBezTo>
                <a:cubicBezTo>
                  <a:pt x="42" y="143"/>
                  <a:pt x="42" y="143"/>
                  <a:pt x="42" y="144"/>
                </a:cubicBezTo>
                <a:cubicBezTo>
                  <a:pt x="43" y="144"/>
                  <a:pt x="43" y="143"/>
                  <a:pt x="43" y="143"/>
                </a:cubicBezTo>
                <a:cubicBezTo>
                  <a:pt x="42" y="145"/>
                  <a:pt x="40" y="145"/>
                  <a:pt x="38" y="145"/>
                </a:cubicBezTo>
                <a:cubicBezTo>
                  <a:pt x="38" y="147"/>
                  <a:pt x="39" y="147"/>
                  <a:pt x="40" y="147"/>
                </a:cubicBezTo>
                <a:cubicBezTo>
                  <a:pt x="39" y="148"/>
                  <a:pt x="36" y="148"/>
                  <a:pt x="35" y="150"/>
                </a:cubicBezTo>
                <a:cubicBezTo>
                  <a:pt x="36" y="151"/>
                  <a:pt x="37" y="150"/>
                  <a:pt x="37" y="151"/>
                </a:cubicBezTo>
                <a:cubicBezTo>
                  <a:pt x="36" y="152"/>
                  <a:pt x="34" y="151"/>
                  <a:pt x="33" y="151"/>
                </a:cubicBezTo>
                <a:cubicBezTo>
                  <a:pt x="32" y="151"/>
                  <a:pt x="31" y="149"/>
                  <a:pt x="32" y="149"/>
                </a:cubicBezTo>
                <a:cubicBezTo>
                  <a:pt x="31" y="149"/>
                  <a:pt x="30" y="150"/>
                  <a:pt x="29" y="150"/>
                </a:cubicBezTo>
                <a:cubicBezTo>
                  <a:pt x="28" y="151"/>
                  <a:pt x="28" y="152"/>
                  <a:pt x="27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4"/>
                  <a:pt x="28" y="154"/>
                  <a:pt x="27" y="154"/>
                </a:cubicBezTo>
                <a:cubicBezTo>
                  <a:pt x="28" y="156"/>
                  <a:pt x="28" y="158"/>
                  <a:pt x="30" y="158"/>
                </a:cubicBezTo>
                <a:cubicBezTo>
                  <a:pt x="30" y="158"/>
                  <a:pt x="30" y="157"/>
                  <a:pt x="30" y="156"/>
                </a:cubicBezTo>
                <a:cubicBezTo>
                  <a:pt x="32" y="157"/>
                  <a:pt x="33" y="156"/>
                  <a:pt x="33" y="155"/>
                </a:cubicBezTo>
                <a:cubicBezTo>
                  <a:pt x="33" y="155"/>
                  <a:pt x="34" y="154"/>
                  <a:pt x="35" y="155"/>
                </a:cubicBezTo>
                <a:cubicBezTo>
                  <a:pt x="34" y="156"/>
                  <a:pt x="34" y="157"/>
                  <a:pt x="33" y="157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33" y="158"/>
                  <a:pt x="33" y="157"/>
                  <a:pt x="34" y="158"/>
                </a:cubicBezTo>
                <a:cubicBezTo>
                  <a:pt x="34" y="158"/>
                  <a:pt x="34" y="158"/>
                  <a:pt x="34" y="158"/>
                </a:cubicBezTo>
                <a:cubicBezTo>
                  <a:pt x="37" y="159"/>
                  <a:pt x="41" y="159"/>
                  <a:pt x="44" y="160"/>
                </a:cubicBezTo>
                <a:cubicBezTo>
                  <a:pt x="40" y="162"/>
                  <a:pt x="41" y="167"/>
                  <a:pt x="45" y="168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7" y="171"/>
                  <a:pt x="50" y="173"/>
                  <a:pt x="52" y="173"/>
                </a:cubicBezTo>
                <a:cubicBezTo>
                  <a:pt x="53" y="174"/>
                  <a:pt x="54" y="175"/>
                  <a:pt x="56" y="175"/>
                </a:cubicBezTo>
                <a:cubicBezTo>
                  <a:pt x="55" y="175"/>
                  <a:pt x="55" y="176"/>
                  <a:pt x="55" y="176"/>
                </a:cubicBezTo>
                <a:cubicBezTo>
                  <a:pt x="56" y="176"/>
                  <a:pt x="56" y="176"/>
                  <a:pt x="56" y="177"/>
                </a:cubicBezTo>
                <a:cubicBezTo>
                  <a:pt x="56" y="177"/>
                  <a:pt x="57" y="177"/>
                  <a:pt x="58" y="177"/>
                </a:cubicBezTo>
                <a:cubicBezTo>
                  <a:pt x="57" y="177"/>
                  <a:pt x="57" y="178"/>
                  <a:pt x="57" y="178"/>
                </a:cubicBezTo>
                <a:cubicBezTo>
                  <a:pt x="58" y="178"/>
                  <a:pt x="58" y="178"/>
                  <a:pt x="59" y="178"/>
                </a:cubicBezTo>
                <a:cubicBezTo>
                  <a:pt x="59" y="178"/>
                  <a:pt x="59" y="178"/>
                  <a:pt x="59" y="179"/>
                </a:cubicBezTo>
                <a:cubicBezTo>
                  <a:pt x="60" y="179"/>
                  <a:pt x="62" y="178"/>
                  <a:pt x="62" y="179"/>
                </a:cubicBezTo>
                <a:cubicBezTo>
                  <a:pt x="59" y="180"/>
                  <a:pt x="57" y="182"/>
                  <a:pt x="54" y="183"/>
                </a:cubicBezTo>
                <a:cubicBezTo>
                  <a:pt x="54" y="184"/>
                  <a:pt x="54" y="184"/>
                  <a:pt x="54" y="185"/>
                </a:cubicBezTo>
                <a:cubicBezTo>
                  <a:pt x="55" y="185"/>
                  <a:pt x="56" y="185"/>
                  <a:pt x="57" y="185"/>
                </a:cubicBezTo>
                <a:cubicBezTo>
                  <a:pt x="57" y="185"/>
                  <a:pt x="57" y="186"/>
                  <a:pt x="57" y="186"/>
                </a:cubicBezTo>
                <a:cubicBezTo>
                  <a:pt x="58" y="186"/>
                  <a:pt x="58" y="185"/>
                  <a:pt x="59" y="186"/>
                </a:cubicBezTo>
                <a:cubicBezTo>
                  <a:pt x="58" y="187"/>
                  <a:pt x="56" y="187"/>
                  <a:pt x="55" y="187"/>
                </a:cubicBezTo>
                <a:cubicBezTo>
                  <a:pt x="56" y="189"/>
                  <a:pt x="58" y="187"/>
                  <a:pt x="59" y="188"/>
                </a:cubicBezTo>
                <a:cubicBezTo>
                  <a:pt x="60" y="188"/>
                  <a:pt x="61" y="188"/>
                  <a:pt x="62" y="188"/>
                </a:cubicBezTo>
                <a:cubicBezTo>
                  <a:pt x="63" y="188"/>
                  <a:pt x="64" y="188"/>
                  <a:pt x="65" y="188"/>
                </a:cubicBezTo>
                <a:cubicBezTo>
                  <a:pt x="65" y="188"/>
                  <a:pt x="65" y="187"/>
                  <a:pt x="66" y="187"/>
                </a:cubicBezTo>
                <a:cubicBezTo>
                  <a:pt x="68" y="188"/>
                  <a:pt x="70" y="188"/>
                  <a:pt x="72" y="187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73" y="186"/>
                  <a:pt x="72" y="186"/>
                  <a:pt x="73" y="187"/>
                </a:cubicBezTo>
                <a:cubicBezTo>
                  <a:pt x="74" y="187"/>
                  <a:pt x="74" y="187"/>
                  <a:pt x="76" y="186"/>
                </a:cubicBezTo>
                <a:cubicBezTo>
                  <a:pt x="76" y="187"/>
                  <a:pt x="77" y="187"/>
                  <a:pt x="77" y="187"/>
                </a:cubicBezTo>
                <a:cubicBezTo>
                  <a:pt x="77" y="187"/>
                  <a:pt x="78" y="187"/>
                  <a:pt x="78" y="187"/>
                </a:cubicBezTo>
                <a:cubicBezTo>
                  <a:pt x="81" y="187"/>
                  <a:pt x="85" y="186"/>
                  <a:pt x="88" y="186"/>
                </a:cubicBezTo>
                <a:cubicBezTo>
                  <a:pt x="88" y="186"/>
                  <a:pt x="90" y="186"/>
                  <a:pt x="91" y="186"/>
                </a:cubicBezTo>
                <a:cubicBezTo>
                  <a:pt x="90" y="188"/>
                  <a:pt x="88" y="187"/>
                  <a:pt x="87" y="187"/>
                </a:cubicBezTo>
                <a:cubicBezTo>
                  <a:pt x="84" y="188"/>
                  <a:pt x="80" y="187"/>
                  <a:pt x="76" y="188"/>
                </a:cubicBezTo>
                <a:cubicBezTo>
                  <a:pt x="76" y="188"/>
                  <a:pt x="75" y="188"/>
                  <a:pt x="75" y="188"/>
                </a:cubicBezTo>
                <a:cubicBezTo>
                  <a:pt x="75" y="189"/>
                  <a:pt x="75" y="188"/>
                  <a:pt x="74" y="188"/>
                </a:cubicBezTo>
                <a:cubicBezTo>
                  <a:pt x="74" y="189"/>
                  <a:pt x="74" y="189"/>
                  <a:pt x="74" y="189"/>
                </a:cubicBezTo>
                <a:cubicBezTo>
                  <a:pt x="73" y="189"/>
                  <a:pt x="73" y="188"/>
                  <a:pt x="73" y="188"/>
                </a:cubicBezTo>
                <a:cubicBezTo>
                  <a:pt x="72" y="189"/>
                  <a:pt x="70" y="188"/>
                  <a:pt x="70" y="189"/>
                </a:cubicBezTo>
                <a:cubicBezTo>
                  <a:pt x="69" y="189"/>
                  <a:pt x="68" y="189"/>
                  <a:pt x="67" y="190"/>
                </a:cubicBezTo>
                <a:cubicBezTo>
                  <a:pt x="66" y="189"/>
                  <a:pt x="66" y="189"/>
                  <a:pt x="65" y="189"/>
                </a:cubicBezTo>
                <a:cubicBezTo>
                  <a:pt x="65" y="189"/>
                  <a:pt x="65" y="189"/>
                  <a:pt x="65" y="189"/>
                </a:cubicBezTo>
                <a:cubicBezTo>
                  <a:pt x="64" y="189"/>
                  <a:pt x="64" y="189"/>
                  <a:pt x="63" y="189"/>
                </a:cubicBezTo>
                <a:cubicBezTo>
                  <a:pt x="61" y="190"/>
                  <a:pt x="59" y="188"/>
                  <a:pt x="57" y="189"/>
                </a:cubicBezTo>
                <a:cubicBezTo>
                  <a:pt x="57" y="189"/>
                  <a:pt x="57" y="190"/>
                  <a:pt x="57" y="190"/>
                </a:cubicBezTo>
                <a:cubicBezTo>
                  <a:pt x="58" y="190"/>
                  <a:pt x="58" y="190"/>
                  <a:pt x="59" y="190"/>
                </a:cubicBezTo>
                <a:cubicBezTo>
                  <a:pt x="59" y="191"/>
                  <a:pt x="57" y="190"/>
                  <a:pt x="56" y="191"/>
                </a:cubicBezTo>
                <a:cubicBezTo>
                  <a:pt x="56" y="191"/>
                  <a:pt x="57" y="191"/>
                  <a:pt x="57" y="191"/>
                </a:cubicBezTo>
                <a:cubicBezTo>
                  <a:pt x="56" y="192"/>
                  <a:pt x="56" y="191"/>
                  <a:pt x="56" y="192"/>
                </a:cubicBezTo>
                <a:cubicBezTo>
                  <a:pt x="57" y="192"/>
                  <a:pt x="58" y="192"/>
                  <a:pt x="58" y="193"/>
                </a:cubicBezTo>
                <a:cubicBezTo>
                  <a:pt x="60" y="192"/>
                  <a:pt x="62" y="192"/>
                  <a:pt x="63" y="192"/>
                </a:cubicBezTo>
                <a:cubicBezTo>
                  <a:pt x="64" y="192"/>
                  <a:pt x="63" y="191"/>
                  <a:pt x="64" y="191"/>
                </a:cubicBezTo>
                <a:cubicBezTo>
                  <a:pt x="64" y="192"/>
                  <a:pt x="65" y="191"/>
                  <a:pt x="65" y="191"/>
                </a:cubicBezTo>
                <a:cubicBezTo>
                  <a:pt x="65" y="192"/>
                  <a:pt x="65" y="192"/>
                  <a:pt x="64" y="192"/>
                </a:cubicBezTo>
                <a:cubicBezTo>
                  <a:pt x="63" y="192"/>
                  <a:pt x="63" y="192"/>
                  <a:pt x="62" y="193"/>
                </a:cubicBezTo>
                <a:cubicBezTo>
                  <a:pt x="62" y="193"/>
                  <a:pt x="62" y="193"/>
                  <a:pt x="62" y="194"/>
                </a:cubicBezTo>
                <a:cubicBezTo>
                  <a:pt x="62" y="194"/>
                  <a:pt x="63" y="194"/>
                  <a:pt x="63" y="194"/>
                </a:cubicBezTo>
                <a:cubicBezTo>
                  <a:pt x="63" y="194"/>
                  <a:pt x="62" y="194"/>
                  <a:pt x="61" y="195"/>
                </a:cubicBezTo>
                <a:cubicBezTo>
                  <a:pt x="61" y="195"/>
                  <a:pt x="60" y="194"/>
                  <a:pt x="60" y="195"/>
                </a:cubicBezTo>
                <a:cubicBezTo>
                  <a:pt x="60" y="195"/>
                  <a:pt x="60" y="196"/>
                  <a:pt x="60" y="197"/>
                </a:cubicBezTo>
                <a:cubicBezTo>
                  <a:pt x="62" y="197"/>
                  <a:pt x="63" y="196"/>
                  <a:pt x="65" y="196"/>
                </a:cubicBezTo>
                <a:cubicBezTo>
                  <a:pt x="65" y="197"/>
                  <a:pt x="65" y="197"/>
                  <a:pt x="65" y="197"/>
                </a:cubicBezTo>
                <a:cubicBezTo>
                  <a:pt x="64" y="197"/>
                  <a:pt x="62" y="197"/>
                  <a:pt x="61" y="198"/>
                </a:cubicBezTo>
                <a:cubicBezTo>
                  <a:pt x="63" y="198"/>
                  <a:pt x="64" y="198"/>
                  <a:pt x="65" y="197"/>
                </a:cubicBezTo>
                <a:cubicBezTo>
                  <a:pt x="65" y="197"/>
                  <a:pt x="65" y="198"/>
                  <a:pt x="65" y="198"/>
                </a:cubicBezTo>
                <a:cubicBezTo>
                  <a:pt x="64" y="199"/>
                  <a:pt x="62" y="199"/>
                  <a:pt x="61" y="200"/>
                </a:cubicBezTo>
                <a:cubicBezTo>
                  <a:pt x="61" y="201"/>
                  <a:pt x="62" y="201"/>
                  <a:pt x="63" y="201"/>
                </a:cubicBezTo>
                <a:cubicBezTo>
                  <a:pt x="62" y="203"/>
                  <a:pt x="61" y="204"/>
                  <a:pt x="61" y="205"/>
                </a:cubicBezTo>
                <a:cubicBezTo>
                  <a:pt x="62" y="206"/>
                  <a:pt x="63" y="207"/>
                  <a:pt x="64" y="207"/>
                </a:cubicBezTo>
                <a:cubicBezTo>
                  <a:pt x="65" y="207"/>
                  <a:pt x="66" y="207"/>
                  <a:pt x="67" y="207"/>
                </a:cubicBezTo>
                <a:cubicBezTo>
                  <a:pt x="67" y="207"/>
                  <a:pt x="67" y="208"/>
                  <a:pt x="67" y="208"/>
                </a:cubicBezTo>
                <a:cubicBezTo>
                  <a:pt x="70" y="207"/>
                  <a:pt x="72" y="208"/>
                  <a:pt x="74" y="208"/>
                </a:cubicBezTo>
                <a:cubicBezTo>
                  <a:pt x="74" y="209"/>
                  <a:pt x="74" y="209"/>
                  <a:pt x="73" y="209"/>
                </a:cubicBezTo>
                <a:cubicBezTo>
                  <a:pt x="74" y="210"/>
                  <a:pt x="76" y="209"/>
                  <a:pt x="77" y="209"/>
                </a:cubicBezTo>
                <a:cubicBezTo>
                  <a:pt x="76" y="211"/>
                  <a:pt x="75" y="210"/>
                  <a:pt x="74" y="211"/>
                </a:cubicBezTo>
                <a:cubicBezTo>
                  <a:pt x="75" y="213"/>
                  <a:pt x="77" y="210"/>
                  <a:pt x="78" y="212"/>
                </a:cubicBezTo>
                <a:cubicBezTo>
                  <a:pt x="78" y="212"/>
                  <a:pt x="78" y="211"/>
                  <a:pt x="79" y="211"/>
                </a:cubicBezTo>
                <a:cubicBezTo>
                  <a:pt x="78" y="212"/>
                  <a:pt x="79" y="212"/>
                  <a:pt x="79" y="213"/>
                </a:cubicBezTo>
                <a:cubicBezTo>
                  <a:pt x="82" y="213"/>
                  <a:pt x="85" y="211"/>
                  <a:pt x="87" y="212"/>
                </a:cubicBezTo>
                <a:cubicBezTo>
                  <a:pt x="86" y="213"/>
                  <a:pt x="85" y="212"/>
                  <a:pt x="84" y="213"/>
                </a:cubicBezTo>
                <a:cubicBezTo>
                  <a:pt x="84" y="214"/>
                  <a:pt x="85" y="213"/>
                  <a:pt x="85" y="213"/>
                </a:cubicBezTo>
                <a:cubicBezTo>
                  <a:pt x="85" y="214"/>
                  <a:pt x="84" y="214"/>
                  <a:pt x="84" y="214"/>
                </a:cubicBezTo>
                <a:cubicBezTo>
                  <a:pt x="83" y="214"/>
                  <a:pt x="84" y="213"/>
                  <a:pt x="83" y="213"/>
                </a:cubicBezTo>
                <a:cubicBezTo>
                  <a:pt x="83" y="213"/>
                  <a:pt x="83" y="214"/>
                  <a:pt x="83" y="214"/>
                </a:cubicBezTo>
                <a:cubicBezTo>
                  <a:pt x="82" y="215"/>
                  <a:pt x="81" y="214"/>
                  <a:pt x="80" y="214"/>
                </a:cubicBezTo>
                <a:cubicBezTo>
                  <a:pt x="80" y="215"/>
                  <a:pt x="80" y="214"/>
                  <a:pt x="81" y="215"/>
                </a:cubicBezTo>
                <a:cubicBezTo>
                  <a:pt x="79" y="216"/>
                  <a:pt x="77" y="216"/>
                  <a:pt x="76" y="216"/>
                </a:cubicBezTo>
                <a:cubicBezTo>
                  <a:pt x="76" y="217"/>
                  <a:pt x="77" y="218"/>
                  <a:pt x="78" y="219"/>
                </a:cubicBezTo>
                <a:cubicBezTo>
                  <a:pt x="80" y="218"/>
                  <a:pt x="81" y="220"/>
                  <a:pt x="83" y="219"/>
                </a:cubicBezTo>
                <a:cubicBezTo>
                  <a:pt x="84" y="220"/>
                  <a:pt x="86" y="220"/>
                  <a:pt x="88" y="219"/>
                </a:cubicBezTo>
                <a:cubicBezTo>
                  <a:pt x="88" y="220"/>
                  <a:pt x="89" y="220"/>
                  <a:pt x="90" y="220"/>
                </a:cubicBezTo>
                <a:cubicBezTo>
                  <a:pt x="90" y="220"/>
                  <a:pt x="90" y="220"/>
                  <a:pt x="90" y="220"/>
                </a:cubicBezTo>
                <a:cubicBezTo>
                  <a:pt x="94" y="220"/>
                  <a:pt x="97" y="221"/>
                  <a:pt x="101" y="220"/>
                </a:cubicBezTo>
                <a:cubicBezTo>
                  <a:pt x="101" y="220"/>
                  <a:pt x="102" y="220"/>
                  <a:pt x="103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2"/>
                </a:cubicBezTo>
                <a:cubicBezTo>
                  <a:pt x="102" y="222"/>
                  <a:pt x="103" y="221"/>
                  <a:pt x="103" y="222"/>
                </a:cubicBezTo>
                <a:cubicBezTo>
                  <a:pt x="103" y="222"/>
                  <a:pt x="102" y="222"/>
                  <a:pt x="102" y="223"/>
                </a:cubicBezTo>
                <a:cubicBezTo>
                  <a:pt x="104" y="222"/>
                  <a:pt x="106" y="223"/>
                  <a:pt x="108" y="222"/>
                </a:cubicBezTo>
                <a:cubicBezTo>
                  <a:pt x="111" y="223"/>
                  <a:pt x="116" y="222"/>
                  <a:pt x="119" y="223"/>
                </a:cubicBezTo>
                <a:cubicBezTo>
                  <a:pt x="123" y="222"/>
                  <a:pt x="125" y="222"/>
                  <a:pt x="128" y="222"/>
                </a:cubicBezTo>
                <a:cubicBezTo>
                  <a:pt x="128" y="221"/>
                  <a:pt x="129" y="221"/>
                  <a:pt x="129" y="222"/>
                </a:cubicBezTo>
                <a:cubicBezTo>
                  <a:pt x="130" y="221"/>
                  <a:pt x="131" y="221"/>
                  <a:pt x="132" y="222"/>
                </a:cubicBezTo>
                <a:cubicBezTo>
                  <a:pt x="128" y="223"/>
                  <a:pt x="123" y="225"/>
                  <a:pt x="120" y="227"/>
                </a:cubicBezTo>
                <a:cubicBezTo>
                  <a:pt x="119" y="227"/>
                  <a:pt x="119" y="227"/>
                  <a:pt x="118" y="228"/>
                </a:cubicBezTo>
                <a:cubicBezTo>
                  <a:pt x="118" y="228"/>
                  <a:pt x="119" y="228"/>
                  <a:pt x="118" y="228"/>
                </a:cubicBezTo>
                <a:cubicBezTo>
                  <a:pt x="117" y="229"/>
                  <a:pt x="115" y="229"/>
                  <a:pt x="114" y="230"/>
                </a:cubicBezTo>
                <a:cubicBezTo>
                  <a:pt x="113" y="230"/>
                  <a:pt x="113" y="231"/>
                  <a:pt x="112" y="231"/>
                </a:cubicBezTo>
                <a:cubicBezTo>
                  <a:pt x="112" y="231"/>
                  <a:pt x="112" y="231"/>
                  <a:pt x="112" y="231"/>
                </a:cubicBezTo>
                <a:cubicBezTo>
                  <a:pt x="111" y="231"/>
                  <a:pt x="111" y="232"/>
                  <a:pt x="111" y="232"/>
                </a:cubicBezTo>
                <a:cubicBezTo>
                  <a:pt x="111" y="232"/>
                  <a:pt x="111" y="231"/>
                  <a:pt x="110" y="232"/>
                </a:cubicBezTo>
                <a:cubicBezTo>
                  <a:pt x="110" y="232"/>
                  <a:pt x="110" y="233"/>
                  <a:pt x="109" y="232"/>
                </a:cubicBezTo>
                <a:cubicBezTo>
                  <a:pt x="110" y="233"/>
                  <a:pt x="109" y="234"/>
                  <a:pt x="110" y="234"/>
                </a:cubicBezTo>
                <a:cubicBezTo>
                  <a:pt x="110" y="235"/>
                  <a:pt x="111" y="234"/>
                  <a:pt x="112" y="235"/>
                </a:cubicBezTo>
                <a:cubicBezTo>
                  <a:pt x="112" y="236"/>
                  <a:pt x="113" y="237"/>
                  <a:pt x="114" y="237"/>
                </a:cubicBezTo>
                <a:cubicBezTo>
                  <a:pt x="117" y="238"/>
                  <a:pt x="119" y="237"/>
                  <a:pt x="122" y="237"/>
                </a:cubicBezTo>
                <a:cubicBezTo>
                  <a:pt x="123" y="237"/>
                  <a:pt x="123" y="237"/>
                  <a:pt x="124" y="237"/>
                </a:cubicBezTo>
                <a:cubicBezTo>
                  <a:pt x="125" y="238"/>
                  <a:pt x="126" y="236"/>
                  <a:pt x="127" y="237"/>
                </a:cubicBezTo>
                <a:cubicBezTo>
                  <a:pt x="125" y="239"/>
                  <a:pt x="122" y="238"/>
                  <a:pt x="120" y="239"/>
                </a:cubicBezTo>
                <a:cubicBezTo>
                  <a:pt x="120" y="239"/>
                  <a:pt x="121" y="240"/>
                  <a:pt x="122" y="239"/>
                </a:cubicBezTo>
                <a:cubicBezTo>
                  <a:pt x="122" y="240"/>
                  <a:pt x="122" y="240"/>
                  <a:pt x="123" y="240"/>
                </a:cubicBezTo>
                <a:cubicBezTo>
                  <a:pt x="128" y="239"/>
                  <a:pt x="132" y="241"/>
                  <a:pt x="138" y="240"/>
                </a:cubicBezTo>
                <a:cubicBezTo>
                  <a:pt x="138" y="240"/>
                  <a:pt x="139" y="240"/>
                  <a:pt x="139" y="240"/>
                </a:cubicBezTo>
                <a:cubicBezTo>
                  <a:pt x="140" y="240"/>
                  <a:pt x="141" y="240"/>
                  <a:pt x="142" y="240"/>
                </a:cubicBezTo>
                <a:cubicBezTo>
                  <a:pt x="144" y="240"/>
                  <a:pt x="146" y="239"/>
                  <a:pt x="148" y="241"/>
                </a:cubicBezTo>
                <a:cubicBezTo>
                  <a:pt x="150" y="240"/>
                  <a:pt x="151" y="241"/>
                  <a:pt x="153" y="240"/>
                </a:cubicBezTo>
                <a:cubicBezTo>
                  <a:pt x="153" y="241"/>
                  <a:pt x="154" y="241"/>
                  <a:pt x="154" y="241"/>
                </a:cubicBezTo>
                <a:cubicBezTo>
                  <a:pt x="155" y="240"/>
                  <a:pt x="157" y="240"/>
                  <a:pt x="158" y="240"/>
                </a:cubicBezTo>
                <a:cubicBezTo>
                  <a:pt x="158" y="241"/>
                  <a:pt x="158" y="241"/>
                  <a:pt x="158" y="241"/>
                </a:cubicBezTo>
                <a:cubicBezTo>
                  <a:pt x="158" y="242"/>
                  <a:pt x="159" y="242"/>
                  <a:pt x="159" y="241"/>
                </a:cubicBezTo>
                <a:cubicBezTo>
                  <a:pt x="159" y="241"/>
                  <a:pt x="159" y="241"/>
                  <a:pt x="159" y="240"/>
                </a:cubicBezTo>
                <a:cubicBezTo>
                  <a:pt x="159" y="240"/>
                  <a:pt x="160" y="240"/>
                  <a:pt x="160" y="240"/>
                </a:cubicBezTo>
                <a:cubicBezTo>
                  <a:pt x="160" y="241"/>
                  <a:pt x="159" y="241"/>
                  <a:pt x="159" y="241"/>
                </a:cubicBezTo>
                <a:cubicBezTo>
                  <a:pt x="160" y="242"/>
                  <a:pt x="162" y="241"/>
                  <a:pt x="163" y="241"/>
                </a:cubicBezTo>
                <a:cubicBezTo>
                  <a:pt x="162" y="241"/>
                  <a:pt x="163" y="242"/>
                  <a:pt x="162" y="243"/>
                </a:cubicBezTo>
                <a:cubicBezTo>
                  <a:pt x="162" y="243"/>
                  <a:pt x="162" y="242"/>
                  <a:pt x="162" y="242"/>
                </a:cubicBezTo>
                <a:cubicBezTo>
                  <a:pt x="161" y="242"/>
                  <a:pt x="161" y="242"/>
                  <a:pt x="161" y="242"/>
                </a:cubicBezTo>
                <a:cubicBezTo>
                  <a:pt x="161" y="243"/>
                  <a:pt x="161" y="242"/>
                  <a:pt x="162" y="243"/>
                </a:cubicBezTo>
                <a:cubicBezTo>
                  <a:pt x="160" y="243"/>
                  <a:pt x="157" y="243"/>
                  <a:pt x="155" y="244"/>
                </a:cubicBezTo>
                <a:cubicBezTo>
                  <a:pt x="156" y="244"/>
                  <a:pt x="158" y="243"/>
                  <a:pt x="159" y="244"/>
                </a:cubicBezTo>
                <a:cubicBezTo>
                  <a:pt x="159" y="245"/>
                  <a:pt x="158" y="245"/>
                  <a:pt x="158" y="246"/>
                </a:cubicBezTo>
                <a:cubicBezTo>
                  <a:pt x="159" y="245"/>
                  <a:pt x="161" y="246"/>
                  <a:pt x="162" y="246"/>
                </a:cubicBezTo>
                <a:cubicBezTo>
                  <a:pt x="163" y="246"/>
                  <a:pt x="163" y="245"/>
                  <a:pt x="164" y="245"/>
                </a:cubicBezTo>
                <a:cubicBezTo>
                  <a:pt x="164" y="245"/>
                  <a:pt x="165" y="246"/>
                  <a:pt x="165" y="246"/>
                </a:cubicBezTo>
                <a:cubicBezTo>
                  <a:pt x="164" y="247"/>
                  <a:pt x="164" y="246"/>
                  <a:pt x="163" y="246"/>
                </a:cubicBezTo>
                <a:cubicBezTo>
                  <a:pt x="163" y="246"/>
                  <a:pt x="162" y="246"/>
                  <a:pt x="161" y="246"/>
                </a:cubicBezTo>
                <a:cubicBezTo>
                  <a:pt x="161" y="247"/>
                  <a:pt x="161" y="247"/>
                  <a:pt x="160" y="248"/>
                </a:cubicBezTo>
                <a:cubicBezTo>
                  <a:pt x="162" y="249"/>
                  <a:pt x="160" y="249"/>
                  <a:pt x="159" y="249"/>
                </a:cubicBezTo>
                <a:cubicBezTo>
                  <a:pt x="159" y="250"/>
                  <a:pt x="159" y="250"/>
                  <a:pt x="159" y="250"/>
                </a:cubicBezTo>
                <a:close/>
                <a:moveTo>
                  <a:pt x="503" y="101"/>
                </a:moveTo>
                <a:cubicBezTo>
                  <a:pt x="504" y="101"/>
                  <a:pt x="503" y="101"/>
                  <a:pt x="503" y="101"/>
                </a:cubicBezTo>
                <a:close/>
                <a:moveTo>
                  <a:pt x="479" y="98"/>
                </a:moveTo>
                <a:cubicBezTo>
                  <a:pt x="478" y="99"/>
                  <a:pt x="477" y="99"/>
                  <a:pt x="477" y="98"/>
                </a:cubicBezTo>
                <a:cubicBezTo>
                  <a:pt x="477" y="98"/>
                  <a:pt x="477" y="98"/>
                  <a:pt x="477" y="97"/>
                </a:cubicBezTo>
                <a:cubicBezTo>
                  <a:pt x="478" y="98"/>
                  <a:pt x="479" y="98"/>
                  <a:pt x="479" y="98"/>
                </a:cubicBezTo>
                <a:close/>
                <a:moveTo>
                  <a:pt x="476" y="98"/>
                </a:moveTo>
                <a:cubicBezTo>
                  <a:pt x="477" y="98"/>
                  <a:pt x="476" y="98"/>
                  <a:pt x="476" y="98"/>
                </a:cubicBezTo>
                <a:close/>
                <a:moveTo>
                  <a:pt x="476" y="98"/>
                </a:moveTo>
                <a:cubicBezTo>
                  <a:pt x="476" y="98"/>
                  <a:pt x="475" y="98"/>
                  <a:pt x="475" y="98"/>
                </a:cubicBezTo>
                <a:cubicBezTo>
                  <a:pt x="476" y="98"/>
                  <a:pt x="476" y="98"/>
                  <a:pt x="476" y="98"/>
                </a:cubicBezTo>
                <a:close/>
                <a:moveTo>
                  <a:pt x="475" y="98"/>
                </a:moveTo>
                <a:cubicBezTo>
                  <a:pt x="475" y="98"/>
                  <a:pt x="475" y="98"/>
                  <a:pt x="474" y="98"/>
                </a:cubicBezTo>
                <a:cubicBezTo>
                  <a:pt x="474" y="98"/>
                  <a:pt x="474" y="98"/>
                  <a:pt x="474" y="98"/>
                </a:cubicBezTo>
                <a:cubicBezTo>
                  <a:pt x="474" y="97"/>
                  <a:pt x="475" y="98"/>
                  <a:pt x="475" y="98"/>
                </a:cubicBezTo>
                <a:close/>
                <a:moveTo>
                  <a:pt x="474" y="98"/>
                </a:moveTo>
                <a:cubicBezTo>
                  <a:pt x="473" y="98"/>
                  <a:pt x="473" y="97"/>
                  <a:pt x="472" y="98"/>
                </a:cubicBezTo>
                <a:cubicBezTo>
                  <a:pt x="472" y="97"/>
                  <a:pt x="471" y="98"/>
                  <a:pt x="471" y="97"/>
                </a:cubicBezTo>
                <a:cubicBezTo>
                  <a:pt x="471" y="97"/>
                  <a:pt x="471" y="97"/>
                  <a:pt x="471" y="97"/>
                </a:cubicBezTo>
                <a:cubicBezTo>
                  <a:pt x="472" y="97"/>
                  <a:pt x="474" y="97"/>
                  <a:pt x="474" y="98"/>
                </a:cubicBezTo>
                <a:close/>
                <a:moveTo>
                  <a:pt x="466" y="97"/>
                </a:moveTo>
                <a:cubicBezTo>
                  <a:pt x="466" y="97"/>
                  <a:pt x="466" y="97"/>
                  <a:pt x="466" y="97"/>
                </a:cubicBezTo>
                <a:close/>
                <a:moveTo>
                  <a:pt x="449" y="95"/>
                </a:moveTo>
                <a:cubicBezTo>
                  <a:pt x="449" y="95"/>
                  <a:pt x="449" y="95"/>
                  <a:pt x="449" y="95"/>
                </a:cubicBezTo>
                <a:close/>
                <a:moveTo>
                  <a:pt x="512" y="228"/>
                </a:moveTo>
                <a:cubicBezTo>
                  <a:pt x="511" y="229"/>
                  <a:pt x="511" y="228"/>
                  <a:pt x="510" y="228"/>
                </a:cubicBezTo>
                <a:cubicBezTo>
                  <a:pt x="510" y="227"/>
                  <a:pt x="511" y="228"/>
                  <a:pt x="512" y="228"/>
                </a:cubicBezTo>
                <a:close/>
                <a:moveTo>
                  <a:pt x="411" y="76"/>
                </a:moveTo>
                <a:cubicBezTo>
                  <a:pt x="412" y="77"/>
                  <a:pt x="410" y="77"/>
                  <a:pt x="411" y="77"/>
                </a:cubicBezTo>
                <a:cubicBezTo>
                  <a:pt x="410" y="77"/>
                  <a:pt x="409" y="77"/>
                  <a:pt x="408" y="77"/>
                </a:cubicBezTo>
                <a:cubicBezTo>
                  <a:pt x="407" y="77"/>
                  <a:pt x="407" y="76"/>
                  <a:pt x="406" y="77"/>
                </a:cubicBezTo>
                <a:cubicBezTo>
                  <a:pt x="406" y="77"/>
                  <a:pt x="405" y="77"/>
                  <a:pt x="405" y="76"/>
                </a:cubicBezTo>
                <a:cubicBezTo>
                  <a:pt x="405" y="76"/>
                  <a:pt x="406" y="76"/>
                  <a:pt x="405" y="76"/>
                </a:cubicBezTo>
                <a:cubicBezTo>
                  <a:pt x="406" y="77"/>
                  <a:pt x="407" y="76"/>
                  <a:pt x="408" y="77"/>
                </a:cubicBezTo>
                <a:cubicBezTo>
                  <a:pt x="409" y="76"/>
                  <a:pt x="410" y="77"/>
                  <a:pt x="411" y="76"/>
                </a:cubicBezTo>
                <a:close/>
                <a:moveTo>
                  <a:pt x="384" y="40"/>
                </a:moveTo>
                <a:cubicBezTo>
                  <a:pt x="384" y="40"/>
                  <a:pt x="384" y="41"/>
                  <a:pt x="384" y="40"/>
                </a:cubicBezTo>
                <a:close/>
                <a:moveTo>
                  <a:pt x="407" y="84"/>
                </a:moveTo>
                <a:cubicBezTo>
                  <a:pt x="407" y="84"/>
                  <a:pt x="406" y="84"/>
                  <a:pt x="406" y="84"/>
                </a:cubicBezTo>
                <a:cubicBezTo>
                  <a:pt x="406" y="84"/>
                  <a:pt x="406" y="83"/>
                  <a:pt x="406" y="84"/>
                </a:cubicBezTo>
                <a:cubicBezTo>
                  <a:pt x="406" y="84"/>
                  <a:pt x="407" y="83"/>
                  <a:pt x="407" y="84"/>
                </a:cubicBezTo>
                <a:cubicBezTo>
                  <a:pt x="407" y="84"/>
                  <a:pt x="407" y="84"/>
                  <a:pt x="407" y="84"/>
                </a:cubicBezTo>
                <a:close/>
                <a:moveTo>
                  <a:pt x="406" y="83"/>
                </a:moveTo>
                <a:cubicBezTo>
                  <a:pt x="406" y="84"/>
                  <a:pt x="404" y="84"/>
                  <a:pt x="403" y="84"/>
                </a:cubicBezTo>
                <a:cubicBezTo>
                  <a:pt x="404" y="83"/>
                  <a:pt x="405" y="83"/>
                  <a:pt x="406" y="83"/>
                </a:cubicBezTo>
                <a:close/>
                <a:moveTo>
                  <a:pt x="382" y="43"/>
                </a:moveTo>
                <a:cubicBezTo>
                  <a:pt x="382" y="43"/>
                  <a:pt x="382" y="43"/>
                  <a:pt x="382" y="43"/>
                </a:cubicBezTo>
                <a:cubicBezTo>
                  <a:pt x="382" y="43"/>
                  <a:pt x="382" y="43"/>
                  <a:pt x="382" y="42"/>
                </a:cubicBezTo>
                <a:cubicBezTo>
                  <a:pt x="382" y="42"/>
                  <a:pt x="383" y="43"/>
                  <a:pt x="382" y="43"/>
                </a:cubicBezTo>
                <a:close/>
                <a:moveTo>
                  <a:pt x="381" y="43"/>
                </a:moveTo>
                <a:cubicBezTo>
                  <a:pt x="381" y="42"/>
                  <a:pt x="381" y="43"/>
                  <a:pt x="381" y="43"/>
                </a:cubicBezTo>
                <a:close/>
                <a:moveTo>
                  <a:pt x="403" y="83"/>
                </a:moveTo>
                <a:cubicBezTo>
                  <a:pt x="403" y="84"/>
                  <a:pt x="403" y="84"/>
                  <a:pt x="403" y="84"/>
                </a:cubicBezTo>
                <a:cubicBezTo>
                  <a:pt x="402" y="85"/>
                  <a:pt x="402" y="84"/>
                  <a:pt x="401" y="84"/>
                </a:cubicBezTo>
                <a:cubicBezTo>
                  <a:pt x="401" y="83"/>
                  <a:pt x="403" y="83"/>
                  <a:pt x="403" y="83"/>
                </a:cubicBezTo>
                <a:close/>
                <a:moveTo>
                  <a:pt x="390" y="75"/>
                </a:moveTo>
                <a:cubicBezTo>
                  <a:pt x="390" y="75"/>
                  <a:pt x="390" y="76"/>
                  <a:pt x="390" y="75"/>
                </a:cubicBezTo>
                <a:close/>
                <a:moveTo>
                  <a:pt x="372" y="43"/>
                </a:moveTo>
                <a:cubicBezTo>
                  <a:pt x="372" y="42"/>
                  <a:pt x="372" y="43"/>
                  <a:pt x="372" y="43"/>
                </a:cubicBezTo>
                <a:close/>
                <a:moveTo>
                  <a:pt x="370" y="41"/>
                </a:moveTo>
                <a:cubicBezTo>
                  <a:pt x="370" y="42"/>
                  <a:pt x="370" y="42"/>
                  <a:pt x="371" y="43"/>
                </a:cubicBezTo>
                <a:cubicBezTo>
                  <a:pt x="370" y="43"/>
                  <a:pt x="369" y="42"/>
                  <a:pt x="368" y="43"/>
                </a:cubicBezTo>
                <a:cubicBezTo>
                  <a:pt x="368" y="42"/>
                  <a:pt x="367" y="41"/>
                  <a:pt x="368" y="41"/>
                </a:cubicBezTo>
                <a:cubicBezTo>
                  <a:pt x="369" y="42"/>
                  <a:pt x="370" y="42"/>
                  <a:pt x="370" y="41"/>
                </a:cubicBezTo>
                <a:close/>
                <a:moveTo>
                  <a:pt x="377" y="59"/>
                </a:moveTo>
                <a:cubicBezTo>
                  <a:pt x="377" y="59"/>
                  <a:pt x="377" y="59"/>
                  <a:pt x="377" y="59"/>
                </a:cubicBezTo>
                <a:close/>
                <a:moveTo>
                  <a:pt x="362" y="44"/>
                </a:moveTo>
                <a:cubicBezTo>
                  <a:pt x="362" y="44"/>
                  <a:pt x="362" y="44"/>
                  <a:pt x="362" y="45"/>
                </a:cubicBezTo>
                <a:cubicBezTo>
                  <a:pt x="361" y="44"/>
                  <a:pt x="361" y="43"/>
                  <a:pt x="362" y="44"/>
                </a:cubicBezTo>
                <a:close/>
                <a:moveTo>
                  <a:pt x="356" y="42"/>
                </a:moveTo>
                <a:cubicBezTo>
                  <a:pt x="356" y="42"/>
                  <a:pt x="356" y="43"/>
                  <a:pt x="356" y="43"/>
                </a:cubicBezTo>
                <a:cubicBezTo>
                  <a:pt x="356" y="43"/>
                  <a:pt x="355" y="42"/>
                  <a:pt x="356" y="42"/>
                </a:cubicBezTo>
                <a:close/>
                <a:moveTo>
                  <a:pt x="347" y="63"/>
                </a:moveTo>
                <a:cubicBezTo>
                  <a:pt x="347" y="64"/>
                  <a:pt x="346" y="63"/>
                  <a:pt x="347" y="63"/>
                </a:cubicBezTo>
                <a:close/>
                <a:moveTo>
                  <a:pt x="332" y="45"/>
                </a:moveTo>
                <a:cubicBezTo>
                  <a:pt x="332" y="45"/>
                  <a:pt x="331" y="45"/>
                  <a:pt x="331" y="45"/>
                </a:cubicBezTo>
                <a:cubicBezTo>
                  <a:pt x="331" y="45"/>
                  <a:pt x="331" y="45"/>
                  <a:pt x="332" y="45"/>
                </a:cubicBezTo>
                <a:close/>
                <a:moveTo>
                  <a:pt x="340" y="68"/>
                </a:moveTo>
                <a:cubicBezTo>
                  <a:pt x="341" y="68"/>
                  <a:pt x="341" y="68"/>
                  <a:pt x="341" y="68"/>
                </a:cubicBezTo>
                <a:cubicBezTo>
                  <a:pt x="340" y="68"/>
                  <a:pt x="339" y="69"/>
                  <a:pt x="338" y="68"/>
                </a:cubicBezTo>
                <a:cubicBezTo>
                  <a:pt x="339" y="67"/>
                  <a:pt x="340" y="68"/>
                  <a:pt x="340" y="68"/>
                </a:cubicBezTo>
                <a:close/>
                <a:moveTo>
                  <a:pt x="338" y="69"/>
                </a:moveTo>
                <a:cubicBezTo>
                  <a:pt x="339" y="69"/>
                  <a:pt x="338" y="69"/>
                  <a:pt x="337" y="69"/>
                </a:cubicBezTo>
                <a:cubicBezTo>
                  <a:pt x="338" y="69"/>
                  <a:pt x="338" y="69"/>
                  <a:pt x="338" y="69"/>
                </a:cubicBezTo>
                <a:close/>
                <a:moveTo>
                  <a:pt x="336" y="73"/>
                </a:moveTo>
                <a:cubicBezTo>
                  <a:pt x="336" y="74"/>
                  <a:pt x="335" y="74"/>
                  <a:pt x="334" y="73"/>
                </a:cubicBezTo>
                <a:cubicBezTo>
                  <a:pt x="334" y="73"/>
                  <a:pt x="335" y="73"/>
                  <a:pt x="335" y="72"/>
                </a:cubicBezTo>
                <a:cubicBezTo>
                  <a:pt x="335" y="72"/>
                  <a:pt x="336" y="72"/>
                  <a:pt x="336" y="73"/>
                </a:cubicBezTo>
                <a:close/>
                <a:moveTo>
                  <a:pt x="332" y="73"/>
                </a:moveTo>
                <a:cubicBezTo>
                  <a:pt x="332" y="73"/>
                  <a:pt x="332" y="73"/>
                  <a:pt x="332" y="73"/>
                </a:cubicBezTo>
                <a:close/>
                <a:moveTo>
                  <a:pt x="331" y="73"/>
                </a:moveTo>
                <a:cubicBezTo>
                  <a:pt x="330" y="73"/>
                  <a:pt x="328" y="74"/>
                  <a:pt x="328" y="74"/>
                </a:cubicBezTo>
                <a:cubicBezTo>
                  <a:pt x="327" y="74"/>
                  <a:pt x="328" y="74"/>
                  <a:pt x="327" y="74"/>
                </a:cubicBezTo>
                <a:cubicBezTo>
                  <a:pt x="327" y="75"/>
                  <a:pt x="327" y="74"/>
                  <a:pt x="326" y="74"/>
                </a:cubicBezTo>
                <a:cubicBezTo>
                  <a:pt x="326" y="74"/>
                  <a:pt x="325" y="74"/>
                  <a:pt x="324" y="73"/>
                </a:cubicBezTo>
                <a:cubicBezTo>
                  <a:pt x="325" y="73"/>
                  <a:pt x="326" y="73"/>
                  <a:pt x="326" y="73"/>
                </a:cubicBezTo>
                <a:cubicBezTo>
                  <a:pt x="327" y="72"/>
                  <a:pt x="328" y="74"/>
                  <a:pt x="329" y="73"/>
                </a:cubicBezTo>
                <a:cubicBezTo>
                  <a:pt x="329" y="73"/>
                  <a:pt x="330" y="73"/>
                  <a:pt x="331" y="73"/>
                </a:cubicBezTo>
                <a:close/>
                <a:moveTo>
                  <a:pt x="324" y="73"/>
                </a:moveTo>
                <a:cubicBezTo>
                  <a:pt x="324" y="74"/>
                  <a:pt x="324" y="74"/>
                  <a:pt x="324" y="74"/>
                </a:cubicBezTo>
                <a:cubicBezTo>
                  <a:pt x="323" y="75"/>
                  <a:pt x="323" y="74"/>
                  <a:pt x="322" y="75"/>
                </a:cubicBezTo>
                <a:cubicBezTo>
                  <a:pt x="321" y="74"/>
                  <a:pt x="322" y="74"/>
                  <a:pt x="322" y="74"/>
                </a:cubicBezTo>
                <a:cubicBezTo>
                  <a:pt x="320" y="74"/>
                  <a:pt x="317" y="75"/>
                  <a:pt x="315" y="75"/>
                </a:cubicBezTo>
                <a:cubicBezTo>
                  <a:pt x="315" y="74"/>
                  <a:pt x="315" y="75"/>
                  <a:pt x="315" y="74"/>
                </a:cubicBezTo>
                <a:cubicBezTo>
                  <a:pt x="315" y="73"/>
                  <a:pt x="316" y="73"/>
                  <a:pt x="317" y="74"/>
                </a:cubicBezTo>
                <a:cubicBezTo>
                  <a:pt x="318" y="73"/>
                  <a:pt x="319" y="73"/>
                  <a:pt x="319" y="72"/>
                </a:cubicBezTo>
                <a:cubicBezTo>
                  <a:pt x="320" y="73"/>
                  <a:pt x="320" y="73"/>
                  <a:pt x="321" y="73"/>
                </a:cubicBezTo>
                <a:cubicBezTo>
                  <a:pt x="321" y="73"/>
                  <a:pt x="321" y="73"/>
                  <a:pt x="322" y="73"/>
                </a:cubicBezTo>
                <a:cubicBezTo>
                  <a:pt x="323" y="73"/>
                  <a:pt x="323" y="73"/>
                  <a:pt x="324" y="73"/>
                </a:cubicBezTo>
                <a:close/>
                <a:moveTo>
                  <a:pt x="299" y="40"/>
                </a:moveTo>
                <a:cubicBezTo>
                  <a:pt x="299" y="40"/>
                  <a:pt x="299" y="40"/>
                  <a:pt x="299" y="40"/>
                </a:cubicBezTo>
                <a:close/>
                <a:moveTo>
                  <a:pt x="314" y="77"/>
                </a:moveTo>
                <a:cubicBezTo>
                  <a:pt x="313" y="78"/>
                  <a:pt x="312" y="78"/>
                  <a:pt x="311" y="78"/>
                </a:cubicBezTo>
                <a:cubicBezTo>
                  <a:pt x="311" y="77"/>
                  <a:pt x="313" y="78"/>
                  <a:pt x="314" y="77"/>
                </a:cubicBezTo>
                <a:close/>
                <a:moveTo>
                  <a:pt x="293" y="40"/>
                </a:moveTo>
                <a:cubicBezTo>
                  <a:pt x="293" y="41"/>
                  <a:pt x="293" y="41"/>
                  <a:pt x="293" y="41"/>
                </a:cubicBezTo>
                <a:cubicBezTo>
                  <a:pt x="292" y="40"/>
                  <a:pt x="293" y="40"/>
                  <a:pt x="293" y="40"/>
                </a:cubicBezTo>
                <a:close/>
                <a:moveTo>
                  <a:pt x="291" y="41"/>
                </a:moveTo>
                <a:cubicBezTo>
                  <a:pt x="291" y="41"/>
                  <a:pt x="291" y="41"/>
                  <a:pt x="291" y="41"/>
                </a:cubicBezTo>
                <a:cubicBezTo>
                  <a:pt x="291" y="41"/>
                  <a:pt x="291" y="41"/>
                  <a:pt x="291" y="41"/>
                </a:cubicBezTo>
                <a:close/>
                <a:moveTo>
                  <a:pt x="310" y="78"/>
                </a:moveTo>
                <a:cubicBezTo>
                  <a:pt x="310" y="78"/>
                  <a:pt x="310" y="78"/>
                  <a:pt x="310" y="78"/>
                </a:cubicBezTo>
                <a:cubicBezTo>
                  <a:pt x="310" y="78"/>
                  <a:pt x="310" y="78"/>
                  <a:pt x="310" y="78"/>
                </a:cubicBezTo>
                <a:close/>
                <a:moveTo>
                  <a:pt x="310" y="78"/>
                </a:moveTo>
                <a:cubicBezTo>
                  <a:pt x="310" y="78"/>
                  <a:pt x="309" y="79"/>
                  <a:pt x="308" y="79"/>
                </a:cubicBezTo>
                <a:cubicBezTo>
                  <a:pt x="308" y="78"/>
                  <a:pt x="308" y="79"/>
                  <a:pt x="307" y="78"/>
                </a:cubicBezTo>
                <a:cubicBezTo>
                  <a:pt x="307" y="79"/>
                  <a:pt x="306" y="78"/>
                  <a:pt x="306" y="78"/>
                </a:cubicBezTo>
                <a:cubicBezTo>
                  <a:pt x="305" y="78"/>
                  <a:pt x="306" y="78"/>
                  <a:pt x="305" y="78"/>
                </a:cubicBezTo>
                <a:cubicBezTo>
                  <a:pt x="306" y="77"/>
                  <a:pt x="306" y="77"/>
                  <a:pt x="306" y="77"/>
                </a:cubicBezTo>
                <a:cubicBezTo>
                  <a:pt x="307" y="78"/>
                  <a:pt x="308" y="78"/>
                  <a:pt x="310" y="78"/>
                </a:cubicBezTo>
                <a:close/>
                <a:moveTo>
                  <a:pt x="304" y="76"/>
                </a:move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lose/>
                <a:moveTo>
                  <a:pt x="303" y="76"/>
                </a:moveTo>
                <a:cubicBezTo>
                  <a:pt x="303" y="77"/>
                  <a:pt x="302" y="76"/>
                  <a:pt x="302" y="77"/>
                </a:cubicBezTo>
                <a:cubicBezTo>
                  <a:pt x="302" y="78"/>
                  <a:pt x="303" y="77"/>
                  <a:pt x="303" y="78"/>
                </a:cubicBezTo>
                <a:cubicBezTo>
                  <a:pt x="301" y="78"/>
                  <a:pt x="301" y="77"/>
                  <a:pt x="300" y="76"/>
                </a:cubicBezTo>
                <a:cubicBezTo>
                  <a:pt x="301" y="75"/>
                  <a:pt x="301" y="76"/>
                  <a:pt x="302" y="76"/>
                </a:cubicBezTo>
                <a:cubicBezTo>
                  <a:pt x="302" y="76"/>
                  <a:pt x="303" y="76"/>
                  <a:pt x="303" y="76"/>
                </a:cubicBezTo>
                <a:close/>
                <a:moveTo>
                  <a:pt x="299" y="73"/>
                </a:moveTo>
                <a:cubicBezTo>
                  <a:pt x="299" y="73"/>
                  <a:pt x="299" y="73"/>
                  <a:pt x="300" y="74"/>
                </a:cubicBezTo>
                <a:cubicBezTo>
                  <a:pt x="299" y="74"/>
                  <a:pt x="299" y="73"/>
                  <a:pt x="299" y="73"/>
                </a:cubicBezTo>
                <a:close/>
                <a:moveTo>
                  <a:pt x="283" y="42"/>
                </a:moveTo>
                <a:cubicBezTo>
                  <a:pt x="283" y="43"/>
                  <a:pt x="283" y="43"/>
                  <a:pt x="282" y="43"/>
                </a:cubicBezTo>
                <a:cubicBezTo>
                  <a:pt x="281" y="43"/>
                  <a:pt x="281" y="43"/>
                  <a:pt x="280" y="43"/>
                </a:cubicBezTo>
                <a:cubicBezTo>
                  <a:pt x="280" y="43"/>
                  <a:pt x="280" y="43"/>
                  <a:pt x="280" y="42"/>
                </a:cubicBezTo>
                <a:cubicBezTo>
                  <a:pt x="281" y="42"/>
                  <a:pt x="282" y="42"/>
                  <a:pt x="283" y="42"/>
                </a:cubicBezTo>
                <a:close/>
                <a:moveTo>
                  <a:pt x="299" y="73"/>
                </a:moveTo>
                <a:cubicBezTo>
                  <a:pt x="299" y="74"/>
                  <a:pt x="298" y="74"/>
                  <a:pt x="298" y="74"/>
                </a:cubicBezTo>
                <a:cubicBezTo>
                  <a:pt x="298" y="73"/>
                  <a:pt x="297" y="74"/>
                  <a:pt x="297" y="74"/>
                </a:cubicBezTo>
                <a:cubicBezTo>
                  <a:pt x="298" y="73"/>
                  <a:pt x="298" y="73"/>
                  <a:pt x="299" y="73"/>
                </a:cubicBezTo>
                <a:close/>
                <a:moveTo>
                  <a:pt x="301" y="78"/>
                </a:moveTo>
                <a:cubicBezTo>
                  <a:pt x="302" y="79"/>
                  <a:pt x="300" y="78"/>
                  <a:pt x="301" y="78"/>
                </a:cubicBezTo>
                <a:close/>
                <a:moveTo>
                  <a:pt x="300" y="77"/>
                </a:moveTo>
                <a:cubicBezTo>
                  <a:pt x="300" y="77"/>
                  <a:pt x="300" y="78"/>
                  <a:pt x="300" y="77"/>
                </a:cubicBezTo>
                <a:cubicBezTo>
                  <a:pt x="300" y="77"/>
                  <a:pt x="300" y="77"/>
                  <a:pt x="300" y="77"/>
                </a:cubicBezTo>
                <a:close/>
                <a:moveTo>
                  <a:pt x="300" y="78"/>
                </a:moveTo>
                <a:cubicBezTo>
                  <a:pt x="300" y="78"/>
                  <a:pt x="300" y="78"/>
                  <a:pt x="300" y="78"/>
                </a:cubicBezTo>
                <a:close/>
                <a:moveTo>
                  <a:pt x="298" y="76"/>
                </a:moveTo>
                <a:cubicBezTo>
                  <a:pt x="298" y="76"/>
                  <a:pt x="298" y="76"/>
                  <a:pt x="298" y="76"/>
                </a:cubicBezTo>
                <a:cubicBezTo>
                  <a:pt x="298" y="77"/>
                  <a:pt x="297" y="76"/>
                  <a:pt x="298" y="76"/>
                </a:cubicBezTo>
                <a:close/>
                <a:moveTo>
                  <a:pt x="250" y="79"/>
                </a:moveTo>
                <a:cubicBezTo>
                  <a:pt x="251" y="79"/>
                  <a:pt x="251" y="79"/>
                  <a:pt x="251" y="78"/>
                </a:cubicBezTo>
                <a:cubicBezTo>
                  <a:pt x="252" y="79"/>
                  <a:pt x="253" y="79"/>
                  <a:pt x="255" y="78"/>
                </a:cubicBezTo>
                <a:cubicBezTo>
                  <a:pt x="255" y="76"/>
                  <a:pt x="259" y="75"/>
                  <a:pt x="261" y="75"/>
                </a:cubicBezTo>
                <a:cubicBezTo>
                  <a:pt x="261" y="76"/>
                  <a:pt x="261" y="77"/>
                  <a:pt x="262" y="76"/>
                </a:cubicBezTo>
                <a:cubicBezTo>
                  <a:pt x="263" y="76"/>
                  <a:pt x="262" y="76"/>
                  <a:pt x="262" y="75"/>
                </a:cubicBezTo>
                <a:cubicBezTo>
                  <a:pt x="263" y="75"/>
                  <a:pt x="263" y="75"/>
                  <a:pt x="264" y="76"/>
                </a:cubicBezTo>
                <a:cubicBezTo>
                  <a:pt x="264" y="76"/>
                  <a:pt x="264" y="75"/>
                  <a:pt x="265" y="75"/>
                </a:cubicBezTo>
                <a:cubicBezTo>
                  <a:pt x="265" y="76"/>
                  <a:pt x="267" y="76"/>
                  <a:pt x="267" y="75"/>
                </a:cubicBezTo>
                <a:cubicBezTo>
                  <a:pt x="274" y="74"/>
                  <a:pt x="281" y="74"/>
                  <a:pt x="288" y="74"/>
                </a:cubicBezTo>
                <a:cubicBezTo>
                  <a:pt x="289" y="75"/>
                  <a:pt x="291" y="74"/>
                  <a:pt x="292" y="73"/>
                </a:cubicBezTo>
                <a:cubicBezTo>
                  <a:pt x="293" y="74"/>
                  <a:pt x="295" y="73"/>
                  <a:pt x="296" y="74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296" y="74"/>
                  <a:pt x="296" y="74"/>
                  <a:pt x="295" y="74"/>
                </a:cubicBezTo>
                <a:cubicBezTo>
                  <a:pt x="295" y="75"/>
                  <a:pt x="296" y="75"/>
                  <a:pt x="296" y="75"/>
                </a:cubicBezTo>
                <a:cubicBezTo>
                  <a:pt x="295" y="77"/>
                  <a:pt x="293" y="76"/>
                  <a:pt x="292" y="77"/>
                </a:cubicBezTo>
                <a:cubicBezTo>
                  <a:pt x="291" y="77"/>
                  <a:pt x="292" y="77"/>
                  <a:pt x="293" y="77"/>
                </a:cubicBezTo>
                <a:cubicBezTo>
                  <a:pt x="294" y="76"/>
                  <a:pt x="295" y="78"/>
                  <a:pt x="296" y="77"/>
                </a:cubicBezTo>
                <a:cubicBezTo>
                  <a:pt x="297" y="77"/>
                  <a:pt x="298" y="76"/>
                  <a:pt x="299" y="77"/>
                </a:cubicBezTo>
                <a:cubicBezTo>
                  <a:pt x="298" y="77"/>
                  <a:pt x="297" y="78"/>
                  <a:pt x="296" y="78"/>
                </a:cubicBezTo>
                <a:cubicBezTo>
                  <a:pt x="297" y="78"/>
                  <a:pt x="298" y="78"/>
                  <a:pt x="299" y="78"/>
                </a:cubicBezTo>
                <a:cubicBezTo>
                  <a:pt x="298" y="79"/>
                  <a:pt x="298" y="80"/>
                  <a:pt x="297" y="80"/>
                </a:cubicBezTo>
                <a:cubicBezTo>
                  <a:pt x="296" y="79"/>
                  <a:pt x="295" y="79"/>
                  <a:pt x="294" y="80"/>
                </a:cubicBezTo>
                <a:cubicBezTo>
                  <a:pt x="294" y="79"/>
                  <a:pt x="294" y="79"/>
                  <a:pt x="294" y="79"/>
                </a:cubicBezTo>
                <a:cubicBezTo>
                  <a:pt x="293" y="79"/>
                  <a:pt x="293" y="79"/>
                  <a:pt x="293" y="80"/>
                </a:cubicBezTo>
                <a:cubicBezTo>
                  <a:pt x="292" y="80"/>
                  <a:pt x="292" y="79"/>
                  <a:pt x="292" y="7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91" y="80"/>
                  <a:pt x="291" y="79"/>
                  <a:pt x="291" y="79"/>
                </a:cubicBezTo>
                <a:cubicBezTo>
                  <a:pt x="290" y="79"/>
                  <a:pt x="290" y="79"/>
                  <a:pt x="289" y="79"/>
                </a:cubicBezTo>
                <a:cubicBezTo>
                  <a:pt x="289" y="79"/>
                  <a:pt x="289" y="79"/>
                  <a:pt x="289" y="80"/>
                </a:cubicBezTo>
                <a:cubicBezTo>
                  <a:pt x="289" y="80"/>
                  <a:pt x="288" y="80"/>
                  <a:pt x="288" y="80"/>
                </a:cubicBezTo>
                <a:cubicBezTo>
                  <a:pt x="288" y="79"/>
                  <a:pt x="287" y="80"/>
                  <a:pt x="286" y="80"/>
                </a:cubicBezTo>
                <a:cubicBezTo>
                  <a:pt x="286" y="79"/>
                  <a:pt x="286" y="79"/>
                  <a:pt x="285" y="79"/>
                </a:cubicBezTo>
                <a:cubicBezTo>
                  <a:pt x="285" y="80"/>
                  <a:pt x="286" y="80"/>
                  <a:pt x="285" y="80"/>
                </a:cubicBezTo>
                <a:cubicBezTo>
                  <a:pt x="284" y="80"/>
                  <a:pt x="283" y="79"/>
                  <a:pt x="282" y="79"/>
                </a:cubicBezTo>
                <a:cubicBezTo>
                  <a:pt x="281" y="80"/>
                  <a:pt x="282" y="80"/>
                  <a:pt x="282" y="81"/>
                </a:cubicBezTo>
                <a:cubicBezTo>
                  <a:pt x="280" y="81"/>
                  <a:pt x="280" y="80"/>
                  <a:pt x="279" y="81"/>
                </a:cubicBezTo>
                <a:cubicBezTo>
                  <a:pt x="278" y="81"/>
                  <a:pt x="278" y="80"/>
                  <a:pt x="278" y="80"/>
                </a:cubicBezTo>
                <a:cubicBezTo>
                  <a:pt x="277" y="80"/>
                  <a:pt x="278" y="81"/>
                  <a:pt x="277" y="81"/>
                </a:cubicBezTo>
                <a:cubicBezTo>
                  <a:pt x="276" y="80"/>
                  <a:pt x="274" y="82"/>
                  <a:pt x="273" y="81"/>
                </a:cubicBezTo>
                <a:cubicBezTo>
                  <a:pt x="271" y="81"/>
                  <a:pt x="268" y="81"/>
                  <a:pt x="266" y="82"/>
                </a:cubicBezTo>
                <a:cubicBezTo>
                  <a:pt x="266" y="82"/>
                  <a:pt x="265" y="82"/>
                  <a:pt x="265" y="81"/>
                </a:cubicBezTo>
                <a:cubicBezTo>
                  <a:pt x="264" y="83"/>
                  <a:pt x="262" y="81"/>
                  <a:pt x="261" y="81"/>
                </a:cubicBezTo>
                <a:cubicBezTo>
                  <a:pt x="260" y="81"/>
                  <a:pt x="260" y="81"/>
                  <a:pt x="260" y="80"/>
                </a:cubicBezTo>
                <a:cubicBezTo>
                  <a:pt x="260" y="80"/>
                  <a:pt x="259" y="81"/>
                  <a:pt x="259" y="81"/>
                </a:cubicBezTo>
                <a:cubicBezTo>
                  <a:pt x="259" y="81"/>
                  <a:pt x="260" y="81"/>
                  <a:pt x="260" y="82"/>
                </a:cubicBezTo>
                <a:cubicBezTo>
                  <a:pt x="259" y="82"/>
                  <a:pt x="259" y="83"/>
                  <a:pt x="259" y="83"/>
                </a:cubicBezTo>
                <a:cubicBezTo>
                  <a:pt x="259" y="84"/>
                  <a:pt x="259" y="84"/>
                  <a:pt x="258" y="84"/>
                </a:cubicBezTo>
                <a:cubicBezTo>
                  <a:pt x="257" y="84"/>
                  <a:pt x="256" y="85"/>
                  <a:pt x="255" y="84"/>
                </a:cubicBezTo>
                <a:cubicBezTo>
                  <a:pt x="256" y="83"/>
                  <a:pt x="258" y="83"/>
                  <a:pt x="258" y="83"/>
                </a:cubicBezTo>
                <a:cubicBezTo>
                  <a:pt x="257" y="82"/>
                  <a:pt x="257" y="82"/>
                  <a:pt x="256" y="81"/>
                </a:cubicBezTo>
                <a:cubicBezTo>
                  <a:pt x="256" y="82"/>
                  <a:pt x="256" y="82"/>
                  <a:pt x="256" y="82"/>
                </a:cubicBezTo>
                <a:cubicBezTo>
                  <a:pt x="255" y="82"/>
                  <a:pt x="255" y="82"/>
                  <a:pt x="254" y="81"/>
                </a:cubicBezTo>
                <a:cubicBezTo>
                  <a:pt x="254" y="82"/>
                  <a:pt x="254" y="82"/>
                  <a:pt x="253" y="82"/>
                </a:cubicBezTo>
                <a:cubicBezTo>
                  <a:pt x="253" y="82"/>
                  <a:pt x="252" y="82"/>
                  <a:pt x="252" y="82"/>
                </a:cubicBezTo>
                <a:cubicBezTo>
                  <a:pt x="251" y="83"/>
                  <a:pt x="249" y="81"/>
                  <a:pt x="248" y="82"/>
                </a:cubicBezTo>
                <a:cubicBezTo>
                  <a:pt x="247" y="81"/>
                  <a:pt x="249" y="80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ubicBezTo>
                  <a:pt x="250" y="81"/>
                  <a:pt x="250" y="81"/>
                  <a:pt x="250" y="81"/>
                </a:cubicBezTo>
                <a:cubicBezTo>
                  <a:pt x="251" y="80"/>
                  <a:pt x="250" y="80"/>
                  <a:pt x="250" y="79"/>
                </a:cubicBezTo>
                <a:close/>
                <a:moveTo>
                  <a:pt x="299" y="78"/>
                </a:moveTo>
                <a:cubicBezTo>
                  <a:pt x="299" y="78"/>
                  <a:pt x="299" y="79"/>
                  <a:pt x="299" y="78"/>
                </a:cubicBezTo>
                <a:close/>
                <a:moveTo>
                  <a:pt x="280" y="41"/>
                </a:move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42"/>
                  <a:pt x="279" y="42"/>
                </a:cubicBezTo>
                <a:cubicBezTo>
                  <a:pt x="279" y="42"/>
                  <a:pt x="279" y="42"/>
                  <a:pt x="279" y="42"/>
                </a:cubicBezTo>
                <a:cubicBezTo>
                  <a:pt x="279" y="42"/>
                  <a:pt x="280" y="42"/>
                  <a:pt x="280" y="41"/>
                </a:cubicBezTo>
                <a:close/>
                <a:moveTo>
                  <a:pt x="288" y="61"/>
                </a:moveTo>
                <a:cubicBezTo>
                  <a:pt x="288" y="62"/>
                  <a:pt x="288" y="62"/>
                  <a:pt x="288" y="63"/>
                </a:cubicBezTo>
                <a:cubicBezTo>
                  <a:pt x="288" y="63"/>
                  <a:pt x="288" y="62"/>
                  <a:pt x="287" y="62"/>
                </a:cubicBezTo>
                <a:cubicBezTo>
                  <a:pt x="287" y="62"/>
                  <a:pt x="288" y="62"/>
                  <a:pt x="287" y="62"/>
                </a:cubicBezTo>
                <a:cubicBezTo>
                  <a:pt x="287" y="62"/>
                  <a:pt x="288" y="62"/>
                  <a:pt x="288" y="61"/>
                </a:cubicBezTo>
                <a:close/>
                <a:moveTo>
                  <a:pt x="282" y="63"/>
                </a:moveTo>
                <a:cubicBezTo>
                  <a:pt x="282" y="63"/>
                  <a:pt x="282" y="63"/>
                  <a:pt x="282" y="62"/>
                </a:cubicBezTo>
                <a:cubicBezTo>
                  <a:pt x="282" y="62"/>
                  <a:pt x="282" y="62"/>
                  <a:pt x="282" y="63"/>
                </a:cubicBezTo>
                <a:close/>
                <a:moveTo>
                  <a:pt x="299" y="102"/>
                </a:moveTo>
                <a:cubicBezTo>
                  <a:pt x="299" y="102"/>
                  <a:pt x="299" y="102"/>
                  <a:pt x="299" y="102"/>
                </a:cubicBezTo>
                <a:close/>
                <a:moveTo>
                  <a:pt x="277" y="63"/>
                </a:moveTo>
                <a:cubicBezTo>
                  <a:pt x="277" y="63"/>
                  <a:pt x="276" y="63"/>
                  <a:pt x="277" y="63"/>
                </a:cubicBezTo>
                <a:close/>
                <a:moveTo>
                  <a:pt x="283" y="80"/>
                </a:moveTo>
                <a:cubicBezTo>
                  <a:pt x="283" y="80"/>
                  <a:pt x="282" y="80"/>
                  <a:pt x="282" y="80"/>
                </a:cubicBezTo>
                <a:cubicBezTo>
                  <a:pt x="282" y="79"/>
                  <a:pt x="283" y="80"/>
                  <a:pt x="283" y="80"/>
                </a:cubicBezTo>
                <a:close/>
                <a:moveTo>
                  <a:pt x="276" y="69"/>
                </a:moveTo>
                <a:cubicBezTo>
                  <a:pt x="276" y="69"/>
                  <a:pt x="276" y="69"/>
                  <a:pt x="276" y="70"/>
                </a:cubicBezTo>
                <a:cubicBezTo>
                  <a:pt x="275" y="70"/>
                  <a:pt x="275" y="69"/>
                  <a:pt x="274" y="70"/>
                </a:cubicBezTo>
                <a:cubicBezTo>
                  <a:pt x="274" y="69"/>
                  <a:pt x="275" y="69"/>
                  <a:pt x="276" y="69"/>
                </a:cubicBezTo>
                <a:close/>
                <a:moveTo>
                  <a:pt x="273" y="70"/>
                </a:moveTo>
                <a:cubicBezTo>
                  <a:pt x="273" y="70"/>
                  <a:pt x="272" y="70"/>
                  <a:pt x="272" y="70"/>
                </a:cubicBezTo>
                <a:cubicBezTo>
                  <a:pt x="271" y="70"/>
                  <a:pt x="271" y="71"/>
                  <a:pt x="271" y="71"/>
                </a:cubicBezTo>
                <a:cubicBezTo>
                  <a:pt x="271" y="72"/>
                  <a:pt x="270" y="70"/>
                  <a:pt x="270" y="70"/>
                </a:cubicBezTo>
                <a:cubicBezTo>
                  <a:pt x="270" y="70"/>
                  <a:pt x="270" y="69"/>
                  <a:pt x="270" y="69"/>
                </a:cubicBezTo>
                <a:cubicBezTo>
                  <a:pt x="270" y="69"/>
                  <a:pt x="271" y="70"/>
                  <a:pt x="272" y="69"/>
                </a:cubicBezTo>
                <a:cubicBezTo>
                  <a:pt x="272" y="70"/>
                  <a:pt x="273" y="69"/>
                  <a:pt x="273" y="70"/>
                </a:cubicBezTo>
                <a:close/>
                <a:moveTo>
                  <a:pt x="273" y="71"/>
                </a:moveTo>
                <a:cubicBezTo>
                  <a:pt x="273" y="71"/>
                  <a:pt x="272" y="71"/>
                  <a:pt x="272" y="71"/>
                </a:cubicBezTo>
                <a:cubicBezTo>
                  <a:pt x="272" y="71"/>
                  <a:pt x="272" y="71"/>
                  <a:pt x="273" y="71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8" y="71"/>
                  <a:pt x="268" y="71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9" y="70"/>
                  <a:pt x="269" y="71"/>
                  <a:pt x="269" y="71"/>
                </a:cubicBezTo>
                <a:close/>
                <a:moveTo>
                  <a:pt x="268" y="71"/>
                </a:moveTo>
                <a:cubicBezTo>
                  <a:pt x="266" y="72"/>
                  <a:pt x="265" y="72"/>
                  <a:pt x="264" y="71"/>
                </a:cubicBezTo>
                <a:cubicBezTo>
                  <a:pt x="265" y="71"/>
                  <a:pt x="267" y="70"/>
                  <a:pt x="268" y="71"/>
                </a:cubicBezTo>
                <a:close/>
                <a:moveTo>
                  <a:pt x="259" y="69"/>
                </a:moveTo>
                <a:cubicBezTo>
                  <a:pt x="258" y="69"/>
                  <a:pt x="259" y="68"/>
                  <a:pt x="259" y="68"/>
                </a:cubicBezTo>
                <a:cubicBezTo>
                  <a:pt x="259" y="68"/>
                  <a:pt x="259" y="69"/>
                  <a:pt x="259" y="69"/>
                </a:cubicBezTo>
                <a:close/>
                <a:moveTo>
                  <a:pt x="262" y="75"/>
                </a:moveTo>
                <a:cubicBezTo>
                  <a:pt x="262" y="76"/>
                  <a:pt x="262" y="75"/>
                  <a:pt x="261" y="76"/>
                </a:cubicBezTo>
                <a:cubicBezTo>
                  <a:pt x="261" y="75"/>
                  <a:pt x="262" y="75"/>
                  <a:pt x="262" y="75"/>
                </a:cubicBezTo>
                <a:close/>
                <a:moveTo>
                  <a:pt x="265" y="84"/>
                </a:moveTo>
                <a:cubicBezTo>
                  <a:pt x="265" y="84"/>
                  <a:pt x="264" y="84"/>
                  <a:pt x="263" y="85"/>
                </a:cubicBezTo>
                <a:cubicBezTo>
                  <a:pt x="263" y="84"/>
                  <a:pt x="262" y="84"/>
                  <a:pt x="262" y="84"/>
                </a:cubicBezTo>
                <a:cubicBezTo>
                  <a:pt x="262" y="82"/>
                  <a:pt x="264" y="82"/>
                  <a:pt x="265" y="83"/>
                </a:cubicBezTo>
                <a:cubicBezTo>
                  <a:pt x="265" y="83"/>
                  <a:pt x="265" y="84"/>
                  <a:pt x="265" y="84"/>
                </a:cubicBezTo>
                <a:close/>
                <a:moveTo>
                  <a:pt x="241" y="67"/>
                </a:move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lose/>
                <a:moveTo>
                  <a:pt x="240" y="67"/>
                </a:move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lose/>
                <a:moveTo>
                  <a:pt x="235" y="65"/>
                </a:moveTo>
                <a:cubicBezTo>
                  <a:pt x="236" y="65"/>
                  <a:pt x="234" y="66"/>
                  <a:pt x="234" y="65"/>
                </a:cubicBezTo>
                <a:cubicBezTo>
                  <a:pt x="235" y="65"/>
                  <a:pt x="235" y="65"/>
                  <a:pt x="235" y="65"/>
                </a:cubicBezTo>
                <a:cubicBezTo>
                  <a:pt x="235" y="65"/>
                  <a:pt x="235" y="65"/>
                  <a:pt x="235" y="65"/>
                </a:cubicBezTo>
                <a:close/>
                <a:moveTo>
                  <a:pt x="232" y="65"/>
                </a:moveTo>
                <a:cubicBezTo>
                  <a:pt x="233" y="65"/>
                  <a:pt x="232" y="65"/>
                  <a:pt x="233" y="65"/>
                </a:cubicBezTo>
                <a:cubicBezTo>
                  <a:pt x="232" y="65"/>
                  <a:pt x="232" y="66"/>
                  <a:pt x="232" y="65"/>
                </a:cubicBezTo>
                <a:cubicBezTo>
                  <a:pt x="232" y="65"/>
                  <a:pt x="232" y="65"/>
                  <a:pt x="232" y="65"/>
                </a:cubicBezTo>
                <a:close/>
                <a:moveTo>
                  <a:pt x="237" y="84"/>
                </a:moveTo>
                <a:cubicBezTo>
                  <a:pt x="236" y="85"/>
                  <a:pt x="236" y="84"/>
                  <a:pt x="236" y="84"/>
                </a:cubicBezTo>
                <a:cubicBezTo>
                  <a:pt x="236" y="84"/>
                  <a:pt x="236" y="84"/>
                  <a:pt x="237" y="84"/>
                </a:cubicBezTo>
                <a:close/>
                <a:moveTo>
                  <a:pt x="222" y="65"/>
                </a:moveTo>
                <a:cubicBezTo>
                  <a:pt x="222" y="64"/>
                  <a:pt x="221" y="65"/>
                  <a:pt x="222" y="65"/>
                </a:cubicBezTo>
                <a:close/>
                <a:moveTo>
                  <a:pt x="222" y="65"/>
                </a:moveTo>
                <a:cubicBezTo>
                  <a:pt x="223" y="65"/>
                  <a:pt x="222" y="66"/>
                  <a:pt x="222" y="65"/>
                </a:cubicBezTo>
                <a:close/>
                <a:moveTo>
                  <a:pt x="218" y="66"/>
                </a:moveTo>
                <a:cubicBezTo>
                  <a:pt x="218" y="66"/>
                  <a:pt x="217" y="66"/>
                  <a:pt x="218" y="66"/>
                </a:cubicBezTo>
                <a:close/>
                <a:moveTo>
                  <a:pt x="225" y="84"/>
                </a:moveTo>
                <a:cubicBezTo>
                  <a:pt x="225" y="84"/>
                  <a:pt x="225" y="85"/>
                  <a:pt x="224" y="85"/>
                </a:cubicBezTo>
                <a:cubicBezTo>
                  <a:pt x="224" y="84"/>
                  <a:pt x="225" y="84"/>
                  <a:pt x="225" y="84"/>
                </a:cubicBezTo>
                <a:close/>
                <a:moveTo>
                  <a:pt x="216" y="85"/>
                </a:moveTo>
                <a:cubicBezTo>
                  <a:pt x="216" y="86"/>
                  <a:pt x="216" y="86"/>
                  <a:pt x="216" y="86"/>
                </a:cubicBezTo>
                <a:cubicBezTo>
                  <a:pt x="216" y="86"/>
                  <a:pt x="216" y="86"/>
                  <a:pt x="215" y="86"/>
                </a:cubicBezTo>
                <a:cubicBezTo>
                  <a:pt x="215" y="86"/>
                  <a:pt x="215" y="86"/>
                  <a:pt x="216" y="85"/>
                </a:cubicBezTo>
                <a:close/>
                <a:moveTo>
                  <a:pt x="219" y="104"/>
                </a:moveTo>
                <a:cubicBezTo>
                  <a:pt x="219" y="104"/>
                  <a:pt x="220" y="104"/>
                  <a:pt x="220" y="104"/>
                </a:cubicBezTo>
                <a:cubicBezTo>
                  <a:pt x="219" y="105"/>
                  <a:pt x="218" y="104"/>
                  <a:pt x="217" y="105"/>
                </a:cubicBezTo>
                <a:cubicBezTo>
                  <a:pt x="217" y="104"/>
                  <a:pt x="215" y="105"/>
                  <a:pt x="215" y="105"/>
                </a:cubicBezTo>
                <a:cubicBezTo>
                  <a:pt x="214" y="105"/>
                  <a:pt x="213" y="106"/>
                  <a:pt x="213" y="105"/>
                </a:cubicBezTo>
                <a:cubicBezTo>
                  <a:pt x="212" y="105"/>
                  <a:pt x="213" y="106"/>
                  <a:pt x="212" y="106"/>
                </a:cubicBezTo>
                <a:cubicBezTo>
                  <a:pt x="212" y="106"/>
                  <a:pt x="211" y="106"/>
                  <a:pt x="210" y="105"/>
                </a:cubicBezTo>
                <a:cubicBezTo>
                  <a:pt x="208" y="106"/>
                  <a:pt x="207" y="106"/>
                  <a:pt x="206" y="105"/>
                </a:cubicBezTo>
                <a:cubicBezTo>
                  <a:pt x="205" y="107"/>
                  <a:pt x="204" y="105"/>
                  <a:pt x="203" y="106"/>
                </a:cubicBezTo>
                <a:cubicBezTo>
                  <a:pt x="203" y="106"/>
                  <a:pt x="202" y="106"/>
                  <a:pt x="202" y="105"/>
                </a:cubicBezTo>
                <a:cubicBezTo>
                  <a:pt x="200" y="106"/>
                  <a:pt x="200" y="108"/>
                  <a:pt x="199" y="107"/>
                </a:cubicBezTo>
                <a:cubicBezTo>
                  <a:pt x="199" y="107"/>
                  <a:pt x="199" y="107"/>
                  <a:pt x="200" y="107"/>
                </a:cubicBezTo>
                <a:cubicBezTo>
                  <a:pt x="199" y="104"/>
                  <a:pt x="195" y="10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2" y="106"/>
                  <a:pt x="190" y="105"/>
                  <a:pt x="189" y="107"/>
                </a:cubicBezTo>
                <a:cubicBezTo>
                  <a:pt x="189" y="106"/>
                  <a:pt x="188" y="106"/>
                  <a:pt x="188" y="106"/>
                </a:cubicBezTo>
                <a:cubicBezTo>
                  <a:pt x="189" y="105"/>
                  <a:pt x="191" y="106"/>
                  <a:pt x="193" y="105"/>
                </a:cubicBezTo>
                <a:cubicBezTo>
                  <a:pt x="193" y="105"/>
                  <a:pt x="193" y="106"/>
                  <a:pt x="194" y="105"/>
                </a:cubicBezTo>
                <a:cubicBezTo>
                  <a:pt x="197" y="105"/>
                  <a:pt x="199" y="105"/>
                  <a:pt x="202" y="105"/>
                </a:cubicBezTo>
                <a:cubicBezTo>
                  <a:pt x="203" y="104"/>
                  <a:pt x="204" y="105"/>
                  <a:pt x="205" y="105"/>
                </a:cubicBezTo>
                <a:cubicBezTo>
                  <a:pt x="206" y="105"/>
                  <a:pt x="205" y="105"/>
                  <a:pt x="206" y="105"/>
                </a:cubicBezTo>
                <a:cubicBezTo>
                  <a:pt x="209" y="105"/>
                  <a:pt x="212" y="104"/>
                  <a:pt x="215" y="105"/>
                </a:cubicBezTo>
                <a:cubicBezTo>
                  <a:pt x="216" y="104"/>
                  <a:pt x="218" y="105"/>
                  <a:pt x="219" y="104"/>
                </a:cubicBezTo>
                <a:close/>
                <a:moveTo>
                  <a:pt x="213" y="107"/>
                </a:moveTo>
                <a:cubicBezTo>
                  <a:pt x="213" y="107"/>
                  <a:pt x="212" y="107"/>
                  <a:pt x="213" y="108"/>
                </a:cubicBezTo>
                <a:cubicBezTo>
                  <a:pt x="213" y="108"/>
                  <a:pt x="212" y="108"/>
                  <a:pt x="212" y="108"/>
                </a:cubicBezTo>
                <a:cubicBezTo>
                  <a:pt x="212" y="108"/>
                  <a:pt x="212" y="107"/>
                  <a:pt x="212" y="107"/>
                </a:cubicBezTo>
                <a:cubicBezTo>
                  <a:pt x="212" y="107"/>
                  <a:pt x="212" y="107"/>
                  <a:pt x="213" y="107"/>
                </a:cubicBezTo>
                <a:close/>
                <a:moveTo>
                  <a:pt x="201" y="86"/>
                </a:moveTo>
                <a:cubicBezTo>
                  <a:pt x="201" y="86"/>
                  <a:pt x="200" y="86"/>
                  <a:pt x="201" y="86"/>
                </a:cubicBezTo>
                <a:close/>
                <a:moveTo>
                  <a:pt x="205" y="103"/>
                </a:moveTo>
                <a:cubicBezTo>
                  <a:pt x="205" y="104"/>
                  <a:pt x="204" y="103"/>
                  <a:pt x="205" y="103"/>
                </a:cubicBezTo>
                <a:close/>
                <a:moveTo>
                  <a:pt x="205" y="106"/>
                </a:moveTo>
                <a:cubicBezTo>
                  <a:pt x="205" y="106"/>
                  <a:pt x="205" y="106"/>
                  <a:pt x="205" y="106"/>
                </a:cubicBezTo>
                <a:close/>
                <a:moveTo>
                  <a:pt x="191" y="86"/>
                </a:moveTo>
                <a:cubicBezTo>
                  <a:pt x="192" y="87"/>
                  <a:pt x="192" y="87"/>
                  <a:pt x="192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1" y="87"/>
                  <a:pt x="191" y="87"/>
                  <a:pt x="191" y="86"/>
                </a:cubicBezTo>
                <a:close/>
                <a:moveTo>
                  <a:pt x="200" y="103"/>
                </a:moveTo>
                <a:cubicBezTo>
                  <a:pt x="200" y="104"/>
                  <a:pt x="199" y="103"/>
                  <a:pt x="199" y="103"/>
                </a:cubicBezTo>
                <a:cubicBezTo>
                  <a:pt x="199" y="103"/>
                  <a:pt x="200" y="103"/>
                  <a:pt x="200" y="103"/>
                </a:cubicBezTo>
                <a:close/>
                <a:moveTo>
                  <a:pt x="202" y="107"/>
                </a:moveTo>
                <a:cubicBezTo>
                  <a:pt x="203" y="107"/>
                  <a:pt x="201" y="108"/>
                  <a:pt x="202" y="107"/>
                </a:cubicBezTo>
                <a:close/>
                <a:moveTo>
                  <a:pt x="198" y="103"/>
                </a:moveTo>
                <a:cubicBezTo>
                  <a:pt x="198" y="103"/>
                  <a:pt x="197" y="104"/>
                  <a:pt x="197" y="103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8" y="103"/>
                  <a:pt x="198" y="103"/>
                  <a:pt x="198" y="103"/>
                </a:cubicBezTo>
                <a:close/>
                <a:moveTo>
                  <a:pt x="197" y="103"/>
                </a:moveTo>
                <a:cubicBezTo>
                  <a:pt x="197" y="103"/>
                  <a:pt x="196" y="104"/>
                  <a:pt x="197" y="103"/>
                </a:cubicBezTo>
                <a:close/>
                <a:moveTo>
                  <a:pt x="196" y="103"/>
                </a:moveTo>
                <a:cubicBezTo>
                  <a:pt x="197" y="103"/>
                  <a:pt x="196" y="103"/>
                  <a:pt x="196" y="103"/>
                </a:cubicBezTo>
                <a:cubicBezTo>
                  <a:pt x="195" y="103"/>
                  <a:pt x="196" y="103"/>
                  <a:pt x="196" y="103"/>
                </a:cubicBezTo>
                <a:close/>
                <a:moveTo>
                  <a:pt x="196" y="108"/>
                </a:moveTo>
                <a:cubicBezTo>
                  <a:pt x="196" y="108"/>
                  <a:pt x="195" y="107"/>
                  <a:pt x="196" y="107"/>
                </a:cubicBezTo>
                <a:cubicBezTo>
                  <a:pt x="196" y="107"/>
                  <a:pt x="196" y="107"/>
                  <a:pt x="196" y="108"/>
                </a:cubicBezTo>
                <a:close/>
                <a:moveTo>
                  <a:pt x="184" y="88"/>
                </a:moveTo>
                <a:cubicBezTo>
                  <a:pt x="185" y="88"/>
                  <a:pt x="184" y="88"/>
                  <a:pt x="184" y="88"/>
                </a:cubicBezTo>
                <a:close/>
                <a:moveTo>
                  <a:pt x="194" y="107"/>
                </a:moveTo>
                <a:cubicBezTo>
                  <a:pt x="195" y="108"/>
                  <a:pt x="194" y="108"/>
                  <a:pt x="194" y="107"/>
                </a:cubicBezTo>
                <a:cubicBezTo>
                  <a:pt x="194" y="107"/>
                  <a:pt x="194" y="107"/>
                  <a:pt x="194" y="107"/>
                </a:cubicBezTo>
                <a:close/>
                <a:moveTo>
                  <a:pt x="181" y="87"/>
                </a:moveTo>
                <a:cubicBezTo>
                  <a:pt x="179" y="87"/>
                  <a:pt x="177" y="88"/>
                  <a:pt x="176" y="87"/>
                </a:cubicBezTo>
                <a:cubicBezTo>
                  <a:pt x="176" y="87"/>
                  <a:pt x="177" y="87"/>
                  <a:pt x="177" y="87"/>
                </a:cubicBezTo>
                <a:cubicBezTo>
                  <a:pt x="177" y="87"/>
                  <a:pt x="177" y="87"/>
                  <a:pt x="178" y="87"/>
                </a:cubicBezTo>
                <a:cubicBezTo>
                  <a:pt x="178" y="87"/>
                  <a:pt x="178" y="87"/>
                  <a:pt x="178" y="86"/>
                </a:cubicBezTo>
                <a:cubicBezTo>
                  <a:pt x="179" y="87"/>
                  <a:pt x="180" y="87"/>
                  <a:pt x="181" y="87"/>
                </a:cubicBezTo>
                <a:close/>
                <a:moveTo>
                  <a:pt x="187" y="105"/>
                </a:moveTo>
                <a:cubicBezTo>
                  <a:pt x="187" y="106"/>
                  <a:pt x="185" y="106"/>
                  <a:pt x="185" y="106"/>
                </a:cubicBezTo>
                <a:cubicBezTo>
                  <a:pt x="185" y="105"/>
                  <a:pt x="184" y="107"/>
                  <a:pt x="184" y="106"/>
                </a:cubicBezTo>
                <a:cubicBezTo>
                  <a:pt x="184" y="105"/>
                  <a:pt x="185" y="106"/>
                  <a:pt x="185" y="105"/>
                </a:cubicBezTo>
                <a:cubicBezTo>
                  <a:pt x="186" y="106"/>
                  <a:pt x="186" y="105"/>
                  <a:pt x="187" y="105"/>
                </a:cubicBezTo>
                <a:close/>
                <a:moveTo>
                  <a:pt x="183" y="106"/>
                </a:moveTo>
                <a:cubicBezTo>
                  <a:pt x="184" y="106"/>
                  <a:pt x="183" y="106"/>
                  <a:pt x="183" y="106"/>
                </a:cubicBezTo>
                <a:close/>
                <a:moveTo>
                  <a:pt x="182" y="106"/>
                </a:moveTo>
                <a:cubicBezTo>
                  <a:pt x="181" y="106"/>
                  <a:pt x="182" y="105"/>
                  <a:pt x="182" y="106"/>
                </a:cubicBezTo>
                <a:cubicBezTo>
                  <a:pt x="183" y="105"/>
                  <a:pt x="182" y="106"/>
                  <a:pt x="182" y="106"/>
                </a:cubicBezTo>
                <a:close/>
                <a:moveTo>
                  <a:pt x="180" y="104"/>
                </a:moveTo>
                <a:cubicBezTo>
                  <a:pt x="181" y="104"/>
                  <a:pt x="180" y="104"/>
                  <a:pt x="180" y="104"/>
                </a:cubicBezTo>
                <a:cubicBezTo>
                  <a:pt x="180" y="104"/>
                  <a:pt x="180" y="104"/>
                  <a:pt x="180" y="104"/>
                </a:cubicBezTo>
                <a:close/>
                <a:moveTo>
                  <a:pt x="179" y="104"/>
                </a:moveTo>
                <a:cubicBezTo>
                  <a:pt x="180" y="104"/>
                  <a:pt x="180" y="104"/>
                  <a:pt x="179" y="104"/>
                </a:cubicBezTo>
                <a:cubicBezTo>
                  <a:pt x="179" y="104"/>
                  <a:pt x="179" y="104"/>
                  <a:pt x="179" y="104"/>
                </a:cubicBezTo>
                <a:close/>
                <a:moveTo>
                  <a:pt x="179" y="104"/>
                </a:moveTo>
                <a:cubicBezTo>
                  <a:pt x="179" y="104"/>
                  <a:pt x="178" y="104"/>
                  <a:pt x="178" y="104"/>
                </a:cubicBezTo>
                <a:cubicBezTo>
                  <a:pt x="178" y="104"/>
                  <a:pt x="178" y="104"/>
                  <a:pt x="179" y="104"/>
                </a:cubicBezTo>
                <a:close/>
                <a:moveTo>
                  <a:pt x="175" y="104"/>
                </a:moveTo>
                <a:cubicBezTo>
                  <a:pt x="175" y="104"/>
                  <a:pt x="175" y="104"/>
                  <a:pt x="174" y="105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74" y="104"/>
                  <a:pt x="175" y="104"/>
                  <a:pt x="175" y="104"/>
                </a:cubicBezTo>
                <a:close/>
                <a:moveTo>
                  <a:pt x="165" y="87"/>
                </a:moveTo>
                <a:cubicBezTo>
                  <a:pt x="165" y="87"/>
                  <a:pt x="165" y="87"/>
                  <a:pt x="166" y="87"/>
                </a:cubicBezTo>
                <a:cubicBezTo>
                  <a:pt x="165" y="87"/>
                  <a:pt x="165" y="87"/>
                  <a:pt x="165" y="87"/>
                </a:cubicBezTo>
                <a:close/>
                <a:moveTo>
                  <a:pt x="168" y="93"/>
                </a:moveTo>
                <a:cubicBezTo>
                  <a:pt x="168" y="94"/>
                  <a:pt x="168" y="94"/>
                  <a:pt x="168" y="94"/>
                </a:cubicBezTo>
                <a:cubicBezTo>
                  <a:pt x="167" y="94"/>
                  <a:pt x="167" y="94"/>
                  <a:pt x="166" y="94"/>
                </a:cubicBezTo>
                <a:cubicBezTo>
                  <a:pt x="166" y="93"/>
                  <a:pt x="167" y="93"/>
                  <a:pt x="168" y="93"/>
                </a:cubicBezTo>
                <a:close/>
                <a:moveTo>
                  <a:pt x="178" y="118"/>
                </a:moveTo>
                <a:cubicBezTo>
                  <a:pt x="178" y="118"/>
                  <a:pt x="178" y="118"/>
                  <a:pt x="178" y="119"/>
                </a:cubicBezTo>
                <a:cubicBezTo>
                  <a:pt x="178" y="119"/>
                  <a:pt x="178" y="119"/>
                  <a:pt x="178" y="119"/>
                </a:cubicBezTo>
                <a:cubicBezTo>
                  <a:pt x="178" y="119"/>
                  <a:pt x="178" y="118"/>
                  <a:pt x="178" y="118"/>
                </a:cubicBezTo>
                <a:cubicBezTo>
                  <a:pt x="178" y="118"/>
                  <a:pt x="178" y="118"/>
                  <a:pt x="178" y="118"/>
                </a:cubicBezTo>
                <a:close/>
                <a:moveTo>
                  <a:pt x="157" y="89"/>
                </a:moveTo>
                <a:cubicBezTo>
                  <a:pt x="157" y="89"/>
                  <a:pt x="156" y="89"/>
                  <a:pt x="156" y="88"/>
                </a:cubicBezTo>
                <a:cubicBezTo>
                  <a:pt x="156" y="88"/>
                  <a:pt x="156" y="88"/>
                  <a:pt x="157" y="88"/>
                </a:cubicBezTo>
                <a:cubicBezTo>
                  <a:pt x="157" y="88"/>
                  <a:pt x="157" y="88"/>
                  <a:pt x="157" y="89"/>
                </a:cubicBezTo>
                <a:close/>
                <a:moveTo>
                  <a:pt x="155" y="88"/>
                </a:moveTo>
                <a:cubicBezTo>
                  <a:pt x="155" y="88"/>
                  <a:pt x="155" y="88"/>
                  <a:pt x="156" y="88"/>
                </a:cubicBezTo>
                <a:cubicBezTo>
                  <a:pt x="155" y="89"/>
                  <a:pt x="155" y="88"/>
                  <a:pt x="155" y="88"/>
                </a:cubicBezTo>
                <a:close/>
                <a:moveTo>
                  <a:pt x="155" y="103"/>
                </a:moveTo>
                <a:cubicBezTo>
                  <a:pt x="155" y="103"/>
                  <a:pt x="155" y="104"/>
                  <a:pt x="155" y="104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55" y="103"/>
                  <a:pt x="155" y="104"/>
                  <a:pt x="155" y="103"/>
                </a:cubicBezTo>
                <a:close/>
                <a:moveTo>
                  <a:pt x="145" y="96"/>
                </a:moveTo>
                <a:cubicBezTo>
                  <a:pt x="145" y="96"/>
                  <a:pt x="145" y="97"/>
                  <a:pt x="144" y="97"/>
                </a:cubicBezTo>
                <a:cubicBezTo>
                  <a:pt x="144" y="96"/>
                  <a:pt x="145" y="96"/>
                  <a:pt x="145" y="96"/>
                </a:cubicBezTo>
                <a:close/>
                <a:moveTo>
                  <a:pt x="166" y="241"/>
                </a:moveTo>
                <a:cubicBezTo>
                  <a:pt x="166" y="241"/>
                  <a:pt x="166" y="241"/>
                  <a:pt x="166" y="241"/>
                </a:cubicBezTo>
                <a:cubicBezTo>
                  <a:pt x="166" y="241"/>
                  <a:pt x="166" y="241"/>
                  <a:pt x="166" y="241"/>
                </a:cubicBezTo>
                <a:close/>
                <a:moveTo>
                  <a:pt x="165" y="241"/>
                </a:moveTo>
                <a:cubicBezTo>
                  <a:pt x="165" y="242"/>
                  <a:pt x="164" y="241"/>
                  <a:pt x="164" y="241"/>
                </a:cubicBezTo>
                <a:cubicBezTo>
                  <a:pt x="164" y="241"/>
                  <a:pt x="165" y="241"/>
                  <a:pt x="165" y="241"/>
                </a:cubicBezTo>
                <a:close/>
                <a:moveTo>
                  <a:pt x="160" y="244"/>
                </a:moveTo>
                <a:cubicBezTo>
                  <a:pt x="160" y="244"/>
                  <a:pt x="159" y="244"/>
                  <a:pt x="159" y="244"/>
                </a:cubicBezTo>
                <a:cubicBezTo>
                  <a:pt x="159" y="244"/>
                  <a:pt x="159" y="244"/>
                  <a:pt x="160" y="244"/>
                </a:cubicBezTo>
                <a:close/>
                <a:moveTo>
                  <a:pt x="132" y="221"/>
                </a:moveTo>
                <a:cubicBezTo>
                  <a:pt x="132" y="221"/>
                  <a:pt x="132" y="222"/>
                  <a:pt x="132" y="221"/>
                </a:cubicBezTo>
                <a:close/>
                <a:moveTo>
                  <a:pt x="95" y="186"/>
                </a:moveTo>
                <a:cubicBezTo>
                  <a:pt x="96" y="186"/>
                  <a:pt x="94" y="188"/>
                  <a:pt x="94" y="187"/>
                </a:cubicBezTo>
                <a:cubicBezTo>
                  <a:pt x="94" y="187"/>
                  <a:pt x="95" y="186"/>
                  <a:pt x="95" y="186"/>
                </a:cubicBezTo>
                <a:close/>
                <a:moveTo>
                  <a:pt x="93" y="188"/>
                </a:moveTo>
                <a:cubicBezTo>
                  <a:pt x="93" y="188"/>
                  <a:pt x="93" y="188"/>
                  <a:pt x="93" y="188"/>
                </a:cubicBezTo>
                <a:close/>
                <a:moveTo>
                  <a:pt x="91" y="186"/>
                </a:moveTo>
                <a:cubicBezTo>
                  <a:pt x="91" y="186"/>
                  <a:pt x="91" y="186"/>
                  <a:pt x="91" y="186"/>
                </a:cubicBezTo>
                <a:close/>
                <a:moveTo>
                  <a:pt x="114" y="236"/>
                </a:moveTo>
                <a:cubicBezTo>
                  <a:pt x="114" y="236"/>
                  <a:pt x="113" y="236"/>
                  <a:pt x="114" y="236"/>
                </a:cubicBezTo>
                <a:close/>
                <a:moveTo>
                  <a:pt x="94" y="213"/>
                </a:moveTo>
                <a:cubicBezTo>
                  <a:pt x="94" y="213"/>
                  <a:pt x="93" y="213"/>
                  <a:pt x="93" y="213"/>
                </a:cubicBezTo>
                <a:cubicBezTo>
                  <a:pt x="94" y="213"/>
                  <a:pt x="94" y="213"/>
                  <a:pt x="94" y="213"/>
                </a:cubicBezTo>
                <a:close/>
                <a:moveTo>
                  <a:pt x="91" y="213"/>
                </a:moveTo>
                <a:cubicBezTo>
                  <a:pt x="92" y="212"/>
                  <a:pt x="91" y="212"/>
                  <a:pt x="92" y="212"/>
                </a:cubicBezTo>
                <a:cubicBezTo>
                  <a:pt x="92" y="213"/>
                  <a:pt x="93" y="213"/>
                  <a:pt x="93" y="213"/>
                </a:cubicBezTo>
                <a:cubicBezTo>
                  <a:pt x="93" y="213"/>
                  <a:pt x="93" y="213"/>
                  <a:pt x="92" y="214"/>
                </a:cubicBezTo>
                <a:cubicBezTo>
                  <a:pt x="92" y="213"/>
                  <a:pt x="92" y="214"/>
                  <a:pt x="92" y="213"/>
                </a:cubicBezTo>
                <a:cubicBezTo>
                  <a:pt x="91" y="213"/>
                  <a:pt x="91" y="213"/>
                  <a:pt x="91" y="214"/>
                </a:cubicBezTo>
                <a:cubicBezTo>
                  <a:pt x="90" y="213"/>
                  <a:pt x="89" y="213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9" y="213"/>
                  <a:pt x="90" y="213"/>
                  <a:pt x="91" y="213"/>
                </a:cubicBezTo>
                <a:close/>
                <a:moveTo>
                  <a:pt x="78" y="209"/>
                </a:moveTo>
                <a:cubicBezTo>
                  <a:pt x="79" y="209"/>
                  <a:pt x="78" y="210"/>
                  <a:pt x="77" y="210"/>
                </a:cubicBezTo>
                <a:cubicBezTo>
                  <a:pt x="77" y="209"/>
                  <a:pt x="78" y="209"/>
                  <a:pt x="78" y="209"/>
                </a:cubicBezTo>
                <a:close/>
                <a:moveTo>
                  <a:pt x="66" y="194"/>
                </a:moveTo>
                <a:cubicBezTo>
                  <a:pt x="66" y="194"/>
                  <a:pt x="66" y="194"/>
                  <a:pt x="66" y="194"/>
                </a:cubicBezTo>
                <a:cubicBezTo>
                  <a:pt x="66" y="194"/>
                  <a:pt x="66" y="194"/>
                  <a:pt x="66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6" y="194"/>
                  <a:pt x="66" y="194"/>
                </a:cubicBezTo>
                <a:close/>
                <a:moveTo>
                  <a:pt x="64" y="194"/>
                </a:moveTo>
                <a:cubicBezTo>
                  <a:pt x="64" y="194"/>
                  <a:pt x="63" y="194"/>
                  <a:pt x="64" y="194"/>
                </a:cubicBezTo>
                <a:close/>
                <a:moveTo>
                  <a:pt x="59" y="186"/>
                </a:moveTo>
                <a:cubicBezTo>
                  <a:pt x="59" y="186"/>
                  <a:pt x="59" y="186"/>
                  <a:pt x="60" y="187"/>
                </a:cubicBezTo>
                <a:cubicBezTo>
                  <a:pt x="59" y="187"/>
                  <a:pt x="59" y="186"/>
                  <a:pt x="59" y="186"/>
                </a:cubicBezTo>
                <a:close/>
                <a:moveTo>
                  <a:pt x="36" y="155"/>
                </a:moveTo>
                <a:cubicBezTo>
                  <a:pt x="36" y="155"/>
                  <a:pt x="35" y="156"/>
                  <a:pt x="35" y="155"/>
                </a:cubicBezTo>
                <a:cubicBezTo>
                  <a:pt x="35" y="155"/>
                  <a:pt x="36" y="155"/>
                  <a:pt x="36" y="155"/>
                </a:cubicBezTo>
                <a:close/>
                <a:moveTo>
                  <a:pt x="557" y="110"/>
                </a:moveTo>
                <a:cubicBezTo>
                  <a:pt x="557" y="111"/>
                  <a:pt x="558" y="112"/>
                  <a:pt x="559" y="112"/>
                </a:cubicBezTo>
                <a:cubicBezTo>
                  <a:pt x="560" y="111"/>
                  <a:pt x="558" y="108"/>
                  <a:pt x="557" y="110"/>
                </a:cubicBezTo>
                <a:close/>
                <a:moveTo>
                  <a:pt x="530" y="102"/>
                </a:moveTo>
                <a:cubicBezTo>
                  <a:pt x="529" y="102"/>
                  <a:pt x="530" y="102"/>
                  <a:pt x="530" y="102"/>
                </a:cubicBezTo>
                <a:close/>
                <a:moveTo>
                  <a:pt x="528" y="102"/>
                </a:moveTo>
                <a:cubicBezTo>
                  <a:pt x="528" y="102"/>
                  <a:pt x="528" y="102"/>
                  <a:pt x="528" y="102"/>
                </a:cubicBezTo>
                <a:close/>
                <a:moveTo>
                  <a:pt x="519" y="85"/>
                </a:moveTo>
                <a:cubicBezTo>
                  <a:pt x="518" y="85"/>
                  <a:pt x="518" y="86"/>
                  <a:pt x="519" y="85"/>
                </a:cubicBezTo>
                <a:close/>
                <a:moveTo>
                  <a:pt x="512" y="86"/>
                </a:moveTo>
                <a:cubicBezTo>
                  <a:pt x="512" y="86"/>
                  <a:pt x="513" y="86"/>
                  <a:pt x="512" y="86"/>
                </a:cubicBezTo>
                <a:close/>
                <a:moveTo>
                  <a:pt x="520" y="101"/>
                </a:moveTo>
                <a:cubicBezTo>
                  <a:pt x="520" y="102"/>
                  <a:pt x="521" y="101"/>
                  <a:pt x="520" y="101"/>
                </a:cubicBezTo>
                <a:close/>
                <a:moveTo>
                  <a:pt x="511" y="86"/>
                </a:moveTo>
                <a:cubicBezTo>
                  <a:pt x="511" y="86"/>
                  <a:pt x="512" y="86"/>
                  <a:pt x="512" y="86"/>
                </a:cubicBezTo>
                <a:cubicBezTo>
                  <a:pt x="511" y="86"/>
                  <a:pt x="511" y="86"/>
                  <a:pt x="511" y="86"/>
                </a:cubicBezTo>
                <a:close/>
                <a:moveTo>
                  <a:pt x="519" y="101"/>
                </a:moveTo>
                <a:cubicBezTo>
                  <a:pt x="519" y="101"/>
                  <a:pt x="519" y="101"/>
                  <a:pt x="519" y="101"/>
                </a:cubicBezTo>
                <a:cubicBezTo>
                  <a:pt x="519" y="101"/>
                  <a:pt x="519" y="101"/>
                  <a:pt x="519" y="101"/>
                </a:cubicBezTo>
                <a:close/>
                <a:moveTo>
                  <a:pt x="509" y="86"/>
                </a:moveTo>
                <a:cubicBezTo>
                  <a:pt x="509" y="86"/>
                  <a:pt x="510" y="86"/>
                  <a:pt x="510" y="86"/>
                </a:cubicBezTo>
                <a:cubicBezTo>
                  <a:pt x="510" y="85"/>
                  <a:pt x="509" y="86"/>
                  <a:pt x="509" y="86"/>
                </a:cubicBezTo>
                <a:close/>
                <a:moveTo>
                  <a:pt x="506" y="86"/>
                </a:moveTo>
                <a:cubicBezTo>
                  <a:pt x="506" y="86"/>
                  <a:pt x="507" y="86"/>
                  <a:pt x="507" y="86"/>
                </a:cubicBezTo>
                <a:cubicBezTo>
                  <a:pt x="506" y="86"/>
                  <a:pt x="506" y="86"/>
                  <a:pt x="506" y="86"/>
                </a:cubicBezTo>
                <a:close/>
                <a:moveTo>
                  <a:pt x="504" y="83"/>
                </a:moveTo>
                <a:cubicBezTo>
                  <a:pt x="504" y="83"/>
                  <a:pt x="505" y="83"/>
                  <a:pt x="504" y="83"/>
                </a:cubicBezTo>
                <a:cubicBezTo>
                  <a:pt x="504" y="83"/>
                  <a:pt x="504" y="83"/>
                  <a:pt x="504" y="83"/>
                </a:cubicBezTo>
                <a:close/>
                <a:moveTo>
                  <a:pt x="504" y="88"/>
                </a:moveTo>
                <a:cubicBezTo>
                  <a:pt x="505" y="88"/>
                  <a:pt x="505" y="88"/>
                  <a:pt x="505" y="88"/>
                </a:cubicBezTo>
                <a:cubicBezTo>
                  <a:pt x="505" y="88"/>
                  <a:pt x="505" y="87"/>
                  <a:pt x="505" y="87"/>
                </a:cubicBezTo>
                <a:cubicBezTo>
                  <a:pt x="505" y="87"/>
                  <a:pt x="504" y="87"/>
                  <a:pt x="504" y="88"/>
                </a:cubicBezTo>
                <a:close/>
                <a:moveTo>
                  <a:pt x="507" y="99"/>
                </a:moveTo>
                <a:cubicBezTo>
                  <a:pt x="508" y="99"/>
                  <a:pt x="508" y="99"/>
                  <a:pt x="508" y="99"/>
                </a:cubicBezTo>
                <a:cubicBezTo>
                  <a:pt x="508" y="98"/>
                  <a:pt x="508" y="99"/>
                  <a:pt x="507" y="99"/>
                </a:cubicBezTo>
                <a:close/>
                <a:moveTo>
                  <a:pt x="506" y="99"/>
                </a:moveTo>
                <a:cubicBezTo>
                  <a:pt x="506" y="100"/>
                  <a:pt x="507" y="100"/>
                  <a:pt x="507" y="99"/>
                </a:cubicBezTo>
                <a:cubicBezTo>
                  <a:pt x="507" y="99"/>
                  <a:pt x="507" y="99"/>
                  <a:pt x="506" y="99"/>
                </a:cubicBezTo>
                <a:close/>
                <a:moveTo>
                  <a:pt x="499" y="86"/>
                </a:moveTo>
                <a:cubicBezTo>
                  <a:pt x="499" y="87"/>
                  <a:pt x="500" y="86"/>
                  <a:pt x="500" y="86"/>
                </a:cubicBezTo>
                <a:cubicBezTo>
                  <a:pt x="499" y="86"/>
                  <a:pt x="499" y="85"/>
                  <a:pt x="499" y="86"/>
                </a:cubicBezTo>
                <a:close/>
                <a:moveTo>
                  <a:pt x="591" y="260"/>
                </a:moveTo>
                <a:cubicBezTo>
                  <a:pt x="590" y="261"/>
                  <a:pt x="591" y="260"/>
                  <a:pt x="591" y="260"/>
                </a:cubicBezTo>
                <a:close/>
                <a:moveTo>
                  <a:pt x="495" y="83"/>
                </a:moveTo>
                <a:cubicBezTo>
                  <a:pt x="495" y="83"/>
                  <a:pt x="495" y="83"/>
                  <a:pt x="495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5" y="83"/>
                  <a:pt x="495" y="83"/>
                  <a:pt x="495" y="83"/>
                </a:cubicBezTo>
                <a:close/>
                <a:moveTo>
                  <a:pt x="503" y="98"/>
                </a:moveTo>
                <a:cubicBezTo>
                  <a:pt x="503" y="99"/>
                  <a:pt x="504" y="98"/>
                  <a:pt x="503" y="98"/>
                </a:cubicBezTo>
                <a:close/>
                <a:moveTo>
                  <a:pt x="503" y="98"/>
                </a:moveTo>
                <a:cubicBezTo>
                  <a:pt x="502" y="98"/>
                  <a:pt x="502" y="100"/>
                  <a:pt x="503" y="99"/>
                </a:cubicBezTo>
                <a:cubicBezTo>
                  <a:pt x="503" y="99"/>
                  <a:pt x="503" y="98"/>
                  <a:pt x="503" y="98"/>
                </a:cubicBezTo>
                <a:close/>
                <a:moveTo>
                  <a:pt x="495" y="86"/>
                </a:moveTo>
                <a:cubicBezTo>
                  <a:pt x="496" y="86"/>
                  <a:pt x="496" y="86"/>
                  <a:pt x="496" y="87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5" y="86"/>
                </a:cubicBezTo>
                <a:close/>
                <a:moveTo>
                  <a:pt x="502" y="99"/>
                </a:moveTo>
                <a:cubicBezTo>
                  <a:pt x="501" y="99"/>
                  <a:pt x="502" y="99"/>
                  <a:pt x="502" y="99"/>
                </a:cubicBezTo>
                <a:close/>
                <a:moveTo>
                  <a:pt x="501" y="98"/>
                </a:moveTo>
                <a:cubicBezTo>
                  <a:pt x="501" y="99"/>
                  <a:pt x="502" y="98"/>
                  <a:pt x="501" y="98"/>
                </a:cubicBezTo>
                <a:close/>
                <a:moveTo>
                  <a:pt x="494" y="86"/>
                </a:moveTo>
                <a:cubicBezTo>
                  <a:pt x="493" y="86"/>
                  <a:pt x="493" y="86"/>
                  <a:pt x="493" y="86"/>
                </a:cubicBezTo>
                <a:cubicBezTo>
                  <a:pt x="493" y="86"/>
                  <a:pt x="493" y="86"/>
                  <a:pt x="494" y="86"/>
                </a:cubicBezTo>
                <a:close/>
                <a:moveTo>
                  <a:pt x="499" y="98"/>
                </a:moveTo>
                <a:cubicBezTo>
                  <a:pt x="499" y="99"/>
                  <a:pt x="500" y="99"/>
                  <a:pt x="500" y="99"/>
                </a:cubicBezTo>
                <a:cubicBezTo>
                  <a:pt x="500" y="98"/>
                  <a:pt x="499" y="98"/>
                  <a:pt x="499" y="98"/>
                </a:cubicBezTo>
                <a:close/>
                <a:moveTo>
                  <a:pt x="489" y="82"/>
                </a:moveTo>
                <a:cubicBezTo>
                  <a:pt x="489" y="82"/>
                  <a:pt x="489" y="82"/>
                  <a:pt x="489" y="82"/>
                </a:cubicBezTo>
                <a:close/>
                <a:moveTo>
                  <a:pt x="497" y="98"/>
                </a:moveTo>
                <a:cubicBezTo>
                  <a:pt x="497" y="99"/>
                  <a:pt x="498" y="98"/>
                  <a:pt x="497" y="98"/>
                </a:cubicBezTo>
                <a:close/>
                <a:moveTo>
                  <a:pt x="497" y="98"/>
                </a:moveTo>
                <a:cubicBezTo>
                  <a:pt x="497" y="99"/>
                  <a:pt x="496" y="99"/>
                  <a:pt x="496" y="99"/>
                </a:cubicBezTo>
                <a:cubicBezTo>
                  <a:pt x="496" y="99"/>
                  <a:pt x="496" y="99"/>
                  <a:pt x="497" y="99"/>
                </a:cubicBezTo>
                <a:cubicBezTo>
                  <a:pt x="497" y="99"/>
                  <a:pt x="497" y="99"/>
                  <a:pt x="497" y="99"/>
                </a:cubicBezTo>
                <a:cubicBezTo>
                  <a:pt x="497" y="99"/>
                  <a:pt x="497" y="98"/>
                  <a:pt x="497" y="98"/>
                </a:cubicBezTo>
                <a:close/>
                <a:moveTo>
                  <a:pt x="496" y="98"/>
                </a:moveTo>
                <a:cubicBezTo>
                  <a:pt x="496" y="98"/>
                  <a:pt x="497" y="98"/>
                  <a:pt x="497" y="98"/>
                </a:cubicBezTo>
                <a:cubicBezTo>
                  <a:pt x="496" y="98"/>
                  <a:pt x="496" y="98"/>
                  <a:pt x="496" y="98"/>
                </a:cubicBezTo>
                <a:close/>
                <a:moveTo>
                  <a:pt x="487" y="83"/>
                </a:moveTo>
                <a:cubicBezTo>
                  <a:pt x="487" y="83"/>
                  <a:pt x="488" y="84"/>
                  <a:pt x="488" y="84"/>
                </a:cubicBezTo>
                <a:cubicBezTo>
                  <a:pt x="488" y="84"/>
                  <a:pt x="488" y="84"/>
                  <a:pt x="488" y="84"/>
                </a:cubicBezTo>
                <a:cubicBezTo>
                  <a:pt x="488" y="83"/>
                  <a:pt x="488" y="83"/>
                  <a:pt x="487" y="83"/>
                </a:cubicBezTo>
                <a:close/>
                <a:moveTo>
                  <a:pt x="490" y="90"/>
                </a:moveTo>
                <a:cubicBezTo>
                  <a:pt x="490" y="90"/>
                  <a:pt x="491" y="90"/>
                  <a:pt x="491" y="89"/>
                </a:cubicBezTo>
                <a:cubicBezTo>
                  <a:pt x="490" y="90"/>
                  <a:pt x="490" y="89"/>
                  <a:pt x="490" y="90"/>
                </a:cubicBezTo>
                <a:close/>
                <a:moveTo>
                  <a:pt x="489" y="88"/>
                </a:moveTo>
                <a:cubicBezTo>
                  <a:pt x="489" y="88"/>
                  <a:pt x="489" y="88"/>
                  <a:pt x="489" y="88"/>
                </a:cubicBezTo>
                <a:cubicBezTo>
                  <a:pt x="490" y="88"/>
                  <a:pt x="490" y="88"/>
                  <a:pt x="490" y="88"/>
                </a:cubicBezTo>
                <a:cubicBezTo>
                  <a:pt x="490" y="88"/>
                  <a:pt x="489" y="88"/>
                  <a:pt x="489" y="88"/>
                </a:cubicBezTo>
                <a:close/>
                <a:moveTo>
                  <a:pt x="495" y="99"/>
                </a:moveTo>
                <a:cubicBezTo>
                  <a:pt x="495" y="99"/>
                  <a:pt x="495" y="99"/>
                  <a:pt x="495" y="99"/>
                </a:cubicBezTo>
                <a:cubicBezTo>
                  <a:pt x="495" y="99"/>
                  <a:pt x="496" y="99"/>
                  <a:pt x="496" y="99"/>
                </a:cubicBezTo>
                <a:cubicBezTo>
                  <a:pt x="495" y="99"/>
                  <a:pt x="495" y="99"/>
                  <a:pt x="495" y="99"/>
                </a:cubicBezTo>
                <a:close/>
                <a:moveTo>
                  <a:pt x="489" y="86"/>
                </a:moveTo>
                <a:cubicBezTo>
                  <a:pt x="489" y="87"/>
                  <a:pt x="489" y="87"/>
                  <a:pt x="489" y="87"/>
                </a:cubicBezTo>
                <a:cubicBezTo>
                  <a:pt x="489" y="87"/>
                  <a:pt x="489" y="87"/>
                  <a:pt x="489" y="86"/>
                </a:cubicBezTo>
                <a:cubicBezTo>
                  <a:pt x="489" y="87"/>
                  <a:pt x="489" y="86"/>
                  <a:pt x="489" y="86"/>
                </a:cubicBezTo>
                <a:close/>
                <a:moveTo>
                  <a:pt x="488" y="86"/>
                </a:moveTo>
                <a:cubicBezTo>
                  <a:pt x="488" y="86"/>
                  <a:pt x="488" y="87"/>
                  <a:pt x="488" y="86"/>
                </a:cubicBezTo>
                <a:close/>
                <a:moveTo>
                  <a:pt x="493" y="98"/>
                </a:moveTo>
                <a:cubicBezTo>
                  <a:pt x="494" y="99"/>
                  <a:pt x="494" y="98"/>
                  <a:pt x="495" y="99"/>
                </a:cubicBezTo>
                <a:cubicBezTo>
                  <a:pt x="495" y="98"/>
                  <a:pt x="495" y="98"/>
                  <a:pt x="494" y="98"/>
                </a:cubicBezTo>
                <a:cubicBezTo>
                  <a:pt x="494" y="98"/>
                  <a:pt x="494" y="98"/>
                  <a:pt x="493" y="98"/>
                </a:cubicBezTo>
                <a:close/>
                <a:moveTo>
                  <a:pt x="442" y="0"/>
                </a:moveTo>
                <a:cubicBezTo>
                  <a:pt x="442" y="0"/>
                  <a:pt x="442" y="0"/>
                  <a:pt x="442" y="0"/>
                </a:cubicBezTo>
                <a:cubicBezTo>
                  <a:pt x="441" y="0"/>
                  <a:pt x="441" y="0"/>
                  <a:pt x="442" y="0"/>
                </a:cubicBezTo>
                <a:close/>
                <a:moveTo>
                  <a:pt x="487" y="88"/>
                </a:moveTo>
                <a:cubicBezTo>
                  <a:pt x="488" y="88"/>
                  <a:pt x="488" y="89"/>
                  <a:pt x="488" y="88"/>
                </a:cubicBezTo>
                <a:cubicBezTo>
                  <a:pt x="489" y="88"/>
                  <a:pt x="488" y="87"/>
                  <a:pt x="487" y="88"/>
                </a:cubicBezTo>
                <a:close/>
                <a:moveTo>
                  <a:pt x="487" y="90"/>
                </a:moveTo>
                <a:cubicBezTo>
                  <a:pt x="488" y="90"/>
                  <a:pt x="488" y="90"/>
                  <a:pt x="489" y="90"/>
                </a:cubicBezTo>
                <a:cubicBezTo>
                  <a:pt x="488" y="89"/>
                  <a:pt x="488" y="89"/>
                  <a:pt x="487" y="90"/>
                </a:cubicBezTo>
                <a:close/>
                <a:moveTo>
                  <a:pt x="487" y="87"/>
                </a:moveTo>
                <a:cubicBezTo>
                  <a:pt x="487" y="87"/>
                  <a:pt x="487" y="87"/>
                  <a:pt x="487" y="87"/>
                </a:cubicBezTo>
                <a:cubicBezTo>
                  <a:pt x="487" y="87"/>
                  <a:pt x="487" y="87"/>
                  <a:pt x="487" y="87"/>
                </a:cubicBezTo>
                <a:close/>
                <a:moveTo>
                  <a:pt x="493" y="99"/>
                </a:moveTo>
                <a:cubicBezTo>
                  <a:pt x="493" y="99"/>
                  <a:pt x="493" y="99"/>
                  <a:pt x="493" y="99"/>
                </a:cubicBezTo>
                <a:cubicBezTo>
                  <a:pt x="493" y="99"/>
                  <a:pt x="492" y="99"/>
                  <a:pt x="493" y="99"/>
                </a:cubicBezTo>
                <a:close/>
                <a:moveTo>
                  <a:pt x="480" y="77"/>
                </a:moveTo>
                <a:cubicBezTo>
                  <a:pt x="480" y="77"/>
                  <a:pt x="481" y="78"/>
                  <a:pt x="481" y="77"/>
                </a:cubicBezTo>
                <a:cubicBezTo>
                  <a:pt x="481" y="77"/>
                  <a:pt x="480" y="77"/>
                  <a:pt x="480" y="77"/>
                </a:cubicBezTo>
                <a:close/>
                <a:moveTo>
                  <a:pt x="490" y="93"/>
                </a:moveTo>
                <a:cubicBezTo>
                  <a:pt x="490" y="93"/>
                  <a:pt x="489" y="93"/>
                  <a:pt x="489" y="93"/>
                </a:cubicBezTo>
                <a:cubicBezTo>
                  <a:pt x="489" y="93"/>
                  <a:pt x="489" y="94"/>
                  <a:pt x="490" y="93"/>
                </a:cubicBezTo>
                <a:close/>
                <a:moveTo>
                  <a:pt x="484" y="84"/>
                </a:moveTo>
                <a:cubicBezTo>
                  <a:pt x="483" y="84"/>
                  <a:pt x="484" y="84"/>
                  <a:pt x="484" y="84"/>
                </a:cubicBezTo>
                <a:close/>
                <a:moveTo>
                  <a:pt x="485" y="88"/>
                </a:moveTo>
                <a:cubicBezTo>
                  <a:pt x="486" y="88"/>
                  <a:pt x="486" y="88"/>
                  <a:pt x="486" y="88"/>
                </a:cubicBezTo>
                <a:cubicBezTo>
                  <a:pt x="486" y="88"/>
                  <a:pt x="486" y="88"/>
                  <a:pt x="486" y="87"/>
                </a:cubicBezTo>
                <a:cubicBezTo>
                  <a:pt x="486" y="87"/>
                  <a:pt x="486" y="87"/>
                  <a:pt x="485" y="88"/>
                </a:cubicBezTo>
                <a:close/>
                <a:moveTo>
                  <a:pt x="489" y="93"/>
                </a:moveTo>
                <a:cubicBezTo>
                  <a:pt x="489" y="93"/>
                  <a:pt x="488" y="94"/>
                  <a:pt x="489" y="93"/>
                </a:cubicBezTo>
                <a:close/>
                <a:moveTo>
                  <a:pt x="491" y="98"/>
                </a:moveTo>
                <a:cubicBezTo>
                  <a:pt x="491" y="98"/>
                  <a:pt x="491" y="98"/>
                  <a:pt x="491" y="98"/>
                </a:cubicBezTo>
                <a:cubicBezTo>
                  <a:pt x="491" y="98"/>
                  <a:pt x="491" y="98"/>
                  <a:pt x="490" y="98"/>
                </a:cubicBezTo>
                <a:cubicBezTo>
                  <a:pt x="491" y="99"/>
                  <a:pt x="491" y="98"/>
                  <a:pt x="491" y="98"/>
                </a:cubicBezTo>
                <a:close/>
                <a:moveTo>
                  <a:pt x="484" y="86"/>
                </a:moveTo>
                <a:cubicBezTo>
                  <a:pt x="484" y="87"/>
                  <a:pt x="483" y="88"/>
                  <a:pt x="482" y="87"/>
                </a:cubicBezTo>
                <a:cubicBezTo>
                  <a:pt x="482" y="87"/>
                  <a:pt x="483" y="87"/>
                  <a:pt x="483" y="86"/>
                </a:cubicBezTo>
                <a:cubicBezTo>
                  <a:pt x="482" y="87"/>
                  <a:pt x="482" y="86"/>
                  <a:pt x="481" y="87"/>
                </a:cubicBezTo>
                <a:cubicBezTo>
                  <a:pt x="482" y="87"/>
                  <a:pt x="482" y="87"/>
                  <a:pt x="482" y="87"/>
                </a:cubicBezTo>
                <a:cubicBezTo>
                  <a:pt x="482" y="88"/>
                  <a:pt x="481" y="88"/>
                  <a:pt x="481" y="88"/>
                </a:cubicBezTo>
                <a:cubicBezTo>
                  <a:pt x="482" y="89"/>
                  <a:pt x="486" y="89"/>
                  <a:pt x="484" y="86"/>
                </a:cubicBezTo>
                <a:close/>
                <a:moveTo>
                  <a:pt x="484" y="90"/>
                </a:moveTo>
                <a:cubicBezTo>
                  <a:pt x="485" y="90"/>
                  <a:pt x="485" y="90"/>
                  <a:pt x="485" y="90"/>
                </a:cubicBezTo>
                <a:cubicBezTo>
                  <a:pt x="485" y="90"/>
                  <a:pt x="484" y="90"/>
                  <a:pt x="484" y="90"/>
                </a:cubicBezTo>
                <a:close/>
                <a:moveTo>
                  <a:pt x="476" y="78"/>
                </a:moveTo>
                <a:cubicBezTo>
                  <a:pt x="476" y="79"/>
                  <a:pt x="477" y="79"/>
                  <a:pt x="478" y="79"/>
                </a:cubicBezTo>
                <a:cubicBezTo>
                  <a:pt x="477" y="78"/>
                  <a:pt x="476" y="78"/>
                  <a:pt x="476" y="78"/>
                </a:cubicBezTo>
                <a:close/>
                <a:moveTo>
                  <a:pt x="487" y="98"/>
                </a:moveTo>
                <a:cubicBezTo>
                  <a:pt x="487" y="99"/>
                  <a:pt x="488" y="99"/>
                  <a:pt x="488" y="98"/>
                </a:cubicBezTo>
                <a:cubicBezTo>
                  <a:pt x="488" y="98"/>
                  <a:pt x="488" y="98"/>
                  <a:pt x="487" y="98"/>
                </a:cubicBezTo>
                <a:close/>
                <a:moveTo>
                  <a:pt x="487" y="98"/>
                </a:moveTo>
                <a:cubicBezTo>
                  <a:pt x="487" y="98"/>
                  <a:pt x="488" y="98"/>
                  <a:pt x="487" y="98"/>
                </a:cubicBezTo>
                <a:close/>
                <a:moveTo>
                  <a:pt x="482" y="90"/>
                </a:move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2" y="90"/>
                </a:cubicBezTo>
                <a:close/>
                <a:moveTo>
                  <a:pt x="480" y="87"/>
                </a:moveTo>
                <a:cubicBezTo>
                  <a:pt x="480" y="87"/>
                  <a:pt x="480" y="87"/>
                  <a:pt x="480" y="86"/>
                </a:cubicBezTo>
                <a:cubicBezTo>
                  <a:pt x="480" y="86"/>
                  <a:pt x="480" y="86"/>
                  <a:pt x="480" y="87"/>
                </a:cubicBezTo>
                <a:close/>
                <a:moveTo>
                  <a:pt x="481" y="90"/>
                </a:moveTo>
                <a:cubicBezTo>
                  <a:pt x="481" y="90"/>
                  <a:pt x="481" y="90"/>
                  <a:pt x="481" y="90"/>
                </a:cubicBezTo>
                <a:cubicBezTo>
                  <a:pt x="482" y="90"/>
                  <a:pt x="482" y="90"/>
                  <a:pt x="482" y="90"/>
                </a:cubicBezTo>
                <a:cubicBezTo>
                  <a:pt x="482" y="90"/>
                  <a:pt x="482" y="90"/>
                  <a:pt x="482" y="89"/>
                </a:cubicBezTo>
                <a:cubicBezTo>
                  <a:pt x="482" y="90"/>
                  <a:pt x="481" y="90"/>
                  <a:pt x="481" y="90"/>
                </a:cubicBezTo>
                <a:close/>
                <a:moveTo>
                  <a:pt x="462" y="53"/>
                </a:moveTo>
                <a:cubicBezTo>
                  <a:pt x="462" y="52"/>
                  <a:pt x="461" y="53"/>
                  <a:pt x="461" y="53"/>
                </a:cubicBezTo>
                <a:cubicBezTo>
                  <a:pt x="461" y="54"/>
                  <a:pt x="462" y="54"/>
                  <a:pt x="462" y="53"/>
                </a:cubicBezTo>
                <a:close/>
                <a:moveTo>
                  <a:pt x="474" y="78"/>
                </a:moveTo>
                <a:cubicBezTo>
                  <a:pt x="474" y="79"/>
                  <a:pt x="475" y="78"/>
                  <a:pt x="475" y="78"/>
                </a:cubicBezTo>
                <a:cubicBezTo>
                  <a:pt x="475" y="78"/>
                  <a:pt x="475" y="78"/>
                  <a:pt x="475" y="78"/>
                </a:cubicBezTo>
                <a:cubicBezTo>
                  <a:pt x="475" y="78"/>
                  <a:pt x="474" y="78"/>
                  <a:pt x="474" y="78"/>
                </a:cubicBezTo>
                <a:close/>
                <a:moveTo>
                  <a:pt x="479" y="87"/>
                </a:moveTo>
                <a:cubicBezTo>
                  <a:pt x="478" y="88"/>
                  <a:pt x="477" y="88"/>
                  <a:pt x="476" y="89"/>
                </a:cubicBezTo>
                <a:cubicBezTo>
                  <a:pt x="478" y="88"/>
                  <a:pt x="479" y="89"/>
                  <a:pt x="481" y="88"/>
                </a:cubicBezTo>
                <a:cubicBezTo>
                  <a:pt x="480" y="87"/>
                  <a:pt x="479" y="88"/>
                  <a:pt x="479" y="87"/>
                </a:cubicBezTo>
                <a:close/>
                <a:moveTo>
                  <a:pt x="480" y="89"/>
                </a:moveTo>
                <a:cubicBezTo>
                  <a:pt x="480" y="91"/>
                  <a:pt x="481" y="90"/>
                  <a:pt x="481" y="89"/>
                </a:cubicBezTo>
                <a:cubicBezTo>
                  <a:pt x="481" y="89"/>
                  <a:pt x="480" y="90"/>
                  <a:pt x="480" y="89"/>
                </a:cubicBezTo>
                <a:close/>
                <a:moveTo>
                  <a:pt x="476" y="82"/>
                </a:moveTo>
                <a:cubicBezTo>
                  <a:pt x="475" y="82"/>
                  <a:pt x="476" y="82"/>
                  <a:pt x="476" y="82"/>
                </a:cubicBezTo>
                <a:close/>
                <a:moveTo>
                  <a:pt x="482" y="93"/>
                </a:moveTo>
                <a:cubicBezTo>
                  <a:pt x="482" y="94"/>
                  <a:pt x="483" y="93"/>
                  <a:pt x="482" y="93"/>
                </a:cubicBezTo>
                <a:close/>
                <a:moveTo>
                  <a:pt x="460" y="53"/>
                </a:moveTo>
                <a:cubicBezTo>
                  <a:pt x="460" y="53"/>
                  <a:pt x="460" y="54"/>
                  <a:pt x="460" y="54"/>
                </a:cubicBezTo>
                <a:cubicBezTo>
                  <a:pt x="460" y="54"/>
                  <a:pt x="460" y="53"/>
                  <a:pt x="461" y="53"/>
                </a:cubicBezTo>
                <a:cubicBezTo>
                  <a:pt x="460" y="53"/>
                  <a:pt x="460" y="53"/>
                  <a:pt x="460" y="53"/>
                </a:cubicBezTo>
                <a:close/>
                <a:moveTo>
                  <a:pt x="476" y="84"/>
                </a:moveTo>
                <a:cubicBezTo>
                  <a:pt x="476" y="84"/>
                  <a:pt x="476" y="84"/>
                  <a:pt x="476" y="84"/>
                </a:cubicBezTo>
                <a:close/>
                <a:moveTo>
                  <a:pt x="473" y="78"/>
                </a:moveTo>
                <a:cubicBezTo>
                  <a:pt x="473" y="79"/>
                  <a:pt x="473" y="79"/>
                  <a:pt x="473" y="79"/>
                </a:cubicBezTo>
                <a:cubicBezTo>
                  <a:pt x="473" y="78"/>
                  <a:pt x="473" y="78"/>
                  <a:pt x="473" y="78"/>
                </a:cubicBezTo>
                <a:close/>
                <a:moveTo>
                  <a:pt x="470" y="78"/>
                </a:moveTo>
                <a:cubicBezTo>
                  <a:pt x="471" y="78"/>
                  <a:pt x="471" y="79"/>
                  <a:pt x="472" y="79"/>
                </a:cubicBezTo>
                <a:cubicBezTo>
                  <a:pt x="471" y="78"/>
                  <a:pt x="471" y="78"/>
                  <a:pt x="471" y="78"/>
                </a:cubicBezTo>
                <a:cubicBezTo>
                  <a:pt x="471" y="78"/>
                  <a:pt x="472" y="78"/>
                  <a:pt x="472" y="77"/>
                </a:cubicBezTo>
                <a:cubicBezTo>
                  <a:pt x="472" y="77"/>
                  <a:pt x="471" y="77"/>
                  <a:pt x="470" y="78"/>
                </a:cubicBezTo>
                <a:close/>
                <a:moveTo>
                  <a:pt x="458" y="54"/>
                </a:moveTo>
                <a:cubicBezTo>
                  <a:pt x="458" y="54"/>
                  <a:pt x="459" y="54"/>
                  <a:pt x="459" y="53"/>
                </a:cubicBezTo>
                <a:cubicBezTo>
                  <a:pt x="459" y="53"/>
                  <a:pt x="458" y="53"/>
                  <a:pt x="458" y="54"/>
                </a:cubicBezTo>
                <a:close/>
                <a:moveTo>
                  <a:pt x="480" y="94"/>
                </a:moveTo>
                <a:cubicBezTo>
                  <a:pt x="480" y="93"/>
                  <a:pt x="480" y="94"/>
                  <a:pt x="480" y="93"/>
                </a:cubicBezTo>
                <a:cubicBezTo>
                  <a:pt x="480" y="93"/>
                  <a:pt x="480" y="93"/>
                  <a:pt x="480" y="94"/>
                </a:cubicBezTo>
                <a:close/>
                <a:moveTo>
                  <a:pt x="472" y="79"/>
                </a:moveTo>
                <a:cubicBezTo>
                  <a:pt x="472" y="79"/>
                  <a:pt x="472" y="79"/>
                  <a:pt x="472" y="79"/>
                </a:cubicBezTo>
                <a:close/>
                <a:moveTo>
                  <a:pt x="473" y="82"/>
                </a:moveTo>
                <a:cubicBezTo>
                  <a:pt x="473" y="82"/>
                  <a:pt x="474" y="82"/>
                  <a:pt x="474" y="82"/>
                </a:cubicBezTo>
                <a:cubicBezTo>
                  <a:pt x="473" y="82"/>
                  <a:pt x="473" y="82"/>
                  <a:pt x="473" y="82"/>
                </a:cubicBezTo>
                <a:close/>
                <a:moveTo>
                  <a:pt x="474" y="84"/>
                </a:move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lose/>
                <a:moveTo>
                  <a:pt x="469" y="75"/>
                </a:moveTo>
                <a:cubicBezTo>
                  <a:pt x="469" y="75"/>
                  <a:pt x="470" y="75"/>
                  <a:pt x="469" y="75"/>
                </a:cubicBezTo>
                <a:cubicBezTo>
                  <a:pt x="469" y="75"/>
                  <a:pt x="469" y="75"/>
                  <a:pt x="469" y="75"/>
                </a:cubicBezTo>
                <a:close/>
                <a:moveTo>
                  <a:pt x="473" y="82"/>
                </a:moveTo>
                <a:cubicBezTo>
                  <a:pt x="473" y="82"/>
                  <a:pt x="473" y="82"/>
                  <a:pt x="473" y="82"/>
                </a:cubicBezTo>
                <a:close/>
                <a:moveTo>
                  <a:pt x="468" y="77"/>
                </a:moveTo>
                <a:cubicBezTo>
                  <a:pt x="469" y="78"/>
                  <a:pt x="469" y="78"/>
                  <a:pt x="470" y="77"/>
                </a:cubicBezTo>
                <a:cubicBezTo>
                  <a:pt x="470" y="77"/>
                  <a:pt x="469" y="77"/>
                  <a:pt x="468" y="77"/>
                </a:cubicBezTo>
                <a:close/>
                <a:moveTo>
                  <a:pt x="478" y="93"/>
                </a:moveTo>
                <a:cubicBezTo>
                  <a:pt x="479" y="93"/>
                  <a:pt x="478" y="94"/>
                  <a:pt x="478" y="93"/>
                </a:cubicBezTo>
                <a:close/>
                <a:moveTo>
                  <a:pt x="457" y="53"/>
                </a:moveTo>
                <a:cubicBezTo>
                  <a:pt x="456" y="52"/>
                  <a:pt x="454" y="53"/>
                  <a:pt x="453" y="53"/>
                </a:cubicBezTo>
                <a:cubicBezTo>
                  <a:pt x="452" y="53"/>
                  <a:pt x="450" y="52"/>
                  <a:pt x="450" y="54"/>
                </a:cubicBezTo>
                <a:cubicBezTo>
                  <a:pt x="452" y="54"/>
                  <a:pt x="454" y="54"/>
                  <a:pt x="457" y="54"/>
                </a:cubicBezTo>
                <a:cubicBezTo>
                  <a:pt x="457" y="53"/>
                  <a:pt x="457" y="53"/>
                  <a:pt x="457" y="53"/>
                </a:cubicBezTo>
                <a:close/>
                <a:moveTo>
                  <a:pt x="472" y="88"/>
                </a:moveTo>
                <a:cubicBezTo>
                  <a:pt x="473" y="89"/>
                  <a:pt x="474" y="89"/>
                  <a:pt x="475" y="88"/>
                </a:cubicBezTo>
                <a:cubicBezTo>
                  <a:pt x="475" y="87"/>
                  <a:pt x="473" y="88"/>
                  <a:pt x="472" y="87"/>
                </a:cubicBezTo>
                <a:cubicBezTo>
                  <a:pt x="472" y="87"/>
                  <a:pt x="472" y="88"/>
                  <a:pt x="471" y="88"/>
                </a:cubicBezTo>
                <a:cubicBezTo>
                  <a:pt x="471" y="87"/>
                  <a:pt x="469" y="88"/>
                  <a:pt x="469" y="87"/>
                </a:cubicBezTo>
                <a:cubicBezTo>
                  <a:pt x="468" y="88"/>
                  <a:pt x="468" y="88"/>
                  <a:pt x="467" y="88"/>
                </a:cubicBezTo>
                <a:cubicBezTo>
                  <a:pt x="467" y="89"/>
                  <a:pt x="468" y="89"/>
                  <a:pt x="469" y="88"/>
                </a:cubicBezTo>
                <a:cubicBezTo>
                  <a:pt x="469" y="89"/>
                  <a:pt x="470" y="88"/>
                  <a:pt x="471" y="89"/>
                </a:cubicBezTo>
                <a:cubicBezTo>
                  <a:pt x="472" y="89"/>
                  <a:pt x="471" y="88"/>
                  <a:pt x="472" y="88"/>
                </a:cubicBezTo>
                <a:close/>
                <a:moveTo>
                  <a:pt x="470" y="80"/>
                </a:moveTo>
                <a:cubicBezTo>
                  <a:pt x="470" y="81"/>
                  <a:pt x="471" y="81"/>
                  <a:pt x="471" y="81"/>
                </a:cubicBezTo>
                <a:cubicBezTo>
                  <a:pt x="471" y="80"/>
                  <a:pt x="470" y="80"/>
                  <a:pt x="470" y="80"/>
                </a:cubicBezTo>
                <a:close/>
                <a:moveTo>
                  <a:pt x="472" y="83"/>
                </a:move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3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2" y="83"/>
                </a:cubicBezTo>
                <a:close/>
                <a:moveTo>
                  <a:pt x="466" y="75"/>
                </a:moveTo>
                <a:cubicBezTo>
                  <a:pt x="466" y="75"/>
                  <a:pt x="467" y="75"/>
                  <a:pt x="467" y="76"/>
                </a:cubicBezTo>
                <a:cubicBezTo>
                  <a:pt x="467" y="75"/>
                  <a:pt x="468" y="75"/>
                  <a:pt x="468" y="75"/>
                </a:cubicBezTo>
                <a:cubicBezTo>
                  <a:pt x="467" y="75"/>
                  <a:pt x="466" y="74"/>
                  <a:pt x="466" y="75"/>
                </a:cubicBezTo>
                <a:close/>
                <a:moveTo>
                  <a:pt x="469" y="79"/>
                </a:moveTo>
                <a:cubicBezTo>
                  <a:pt x="469" y="79"/>
                  <a:pt x="470" y="79"/>
                  <a:pt x="470" y="79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69" y="78"/>
                  <a:pt x="469" y="79"/>
                  <a:pt x="469" y="79"/>
                </a:cubicBezTo>
                <a:close/>
                <a:moveTo>
                  <a:pt x="475" y="90"/>
                </a:moveTo>
                <a:cubicBezTo>
                  <a:pt x="475" y="90"/>
                  <a:pt x="476" y="90"/>
                  <a:pt x="476" y="90"/>
                </a:cubicBezTo>
                <a:cubicBezTo>
                  <a:pt x="475" y="90"/>
                  <a:pt x="475" y="90"/>
                  <a:pt x="475" y="90"/>
                </a:cubicBezTo>
                <a:close/>
                <a:moveTo>
                  <a:pt x="479" y="96"/>
                </a:moveTo>
                <a:cubicBezTo>
                  <a:pt x="479" y="95"/>
                  <a:pt x="479" y="96"/>
                  <a:pt x="479" y="96"/>
                </a:cubicBezTo>
                <a:close/>
                <a:moveTo>
                  <a:pt x="471" y="83"/>
                </a:moveTo>
                <a:cubicBezTo>
                  <a:pt x="471" y="83"/>
                  <a:pt x="471" y="83"/>
                  <a:pt x="471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1" y="83"/>
                  <a:pt x="471" y="83"/>
                </a:cubicBezTo>
                <a:close/>
                <a:moveTo>
                  <a:pt x="468" y="76"/>
                </a:moveTo>
                <a:cubicBezTo>
                  <a:pt x="467" y="76"/>
                  <a:pt x="468" y="76"/>
                  <a:pt x="468" y="76"/>
                </a:cubicBezTo>
                <a:close/>
                <a:moveTo>
                  <a:pt x="471" y="84"/>
                </a:moveTo>
                <a:cubicBezTo>
                  <a:pt x="472" y="84"/>
                  <a:pt x="472" y="84"/>
                  <a:pt x="472" y="84"/>
                </a:cubicBezTo>
                <a:cubicBezTo>
                  <a:pt x="471" y="84"/>
                  <a:pt x="471" y="84"/>
                  <a:pt x="471" y="84"/>
                </a:cubicBezTo>
                <a:close/>
                <a:moveTo>
                  <a:pt x="467" y="77"/>
                </a:moveTo>
                <a:cubicBezTo>
                  <a:pt x="467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7" y="77"/>
                </a:cubicBezTo>
                <a:close/>
                <a:moveTo>
                  <a:pt x="456" y="57"/>
                </a:moveTo>
                <a:cubicBezTo>
                  <a:pt x="456" y="57"/>
                  <a:pt x="456" y="57"/>
                  <a:pt x="456" y="56"/>
                </a:cubicBezTo>
                <a:cubicBezTo>
                  <a:pt x="456" y="56"/>
                  <a:pt x="456" y="56"/>
                  <a:pt x="456" y="57"/>
                </a:cubicBezTo>
                <a:close/>
                <a:moveTo>
                  <a:pt x="475" y="94"/>
                </a:moveTo>
                <a:cubicBezTo>
                  <a:pt x="475" y="93"/>
                  <a:pt x="475" y="94"/>
                  <a:pt x="476" y="94"/>
                </a:cubicBezTo>
                <a:cubicBezTo>
                  <a:pt x="476" y="93"/>
                  <a:pt x="475" y="93"/>
                  <a:pt x="475" y="94"/>
                </a:cubicBezTo>
                <a:close/>
                <a:moveTo>
                  <a:pt x="470" y="84"/>
                </a:moveTo>
                <a:cubicBezTo>
                  <a:pt x="470" y="84"/>
                  <a:pt x="470" y="84"/>
                  <a:pt x="470" y="85"/>
                </a:cubicBezTo>
                <a:cubicBezTo>
                  <a:pt x="470" y="85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lose/>
                <a:moveTo>
                  <a:pt x="473" y="90"/>
                </a:moveTo>
                <a:cubicBezTo>
                  <a:pt x="473" y="90"/>
                  <a:pt x="473" y="90"/>
                  <a:pt x="473" y="90"/>
                </a:cubicBezTo>
                <a:close/>
                <a:moveTo>
                  <a:pt x="466" y="78"/>
                </a:moveTo>
                <a:cubicBezTo>
                  <a:pt x="466" y="78"/>
                  <a:pt x="467" y="78"/>
                  <a:pt x="467" y="78"/>
                </a:cubicBezTo>
                <a:cubicBezTo>
                  <a:pt x="466" y="78"/>
                  <a:pt x="466" y="78"/>
                  <a:pt x="466" y="78"/>
                </a:cubicBezTo>
                <a:close/>
                <a:moveTo>
                  <a:pt x="472" y="90"/>
                </a:moveTo>
                <a:cubicBezTo>
                  <a:pt x="472" y="90"/>
                  <a:pt x="473" y="90"/>
                  <a:pt x="473" y="90"/>
                </a:cubicBezTo>
                <a:cubicBezTo>
                  <a:pt x="473" y="90"/>
                  <a:pt x="472" y="90"/>
                  <a:pt x="472" y="90"/>
                </a:cubicBezTo>
                <a:close/>
                <a:moveTo>
                  <a:pt x="475" y="96"/>
                </a:moveTo>
                <a:cubicBezTo>
                  <a:pt x="475" y="96"/>
                  <a:pt x="475" y="96"/>
                  <a:pt x="476" y="96"/>
                </a:cubicBezTo>
                <a:cubicBezTo>
                  <a:pt x="476" y="95"/>
                  <a:pt x="475" y="95"/>
                  <a:pt x="475" y="96"/>
                </a:cubicBezTo>
                <a:close/>
                <a:moveTo>
                  <a:pt x="463" y="75"/>
                </a:moveTo>
                <a:cubicBezTo>
                  <a:pt x="464" y="75"/>
                  <a:pt x="464" y="75"/>
                  <a:pt x="465" y="75"/>
                </a:cubicBezTo>
                <a:cubicBezTo>
                  <a:pt x="464" y="75"/>
                  <a:pt x="463" y="74"/>
                  <a:pt x="463" y="75"/>
                </a:cubicBezTo>
                <a:close/>
                <a:moveTo>
                  <a:pt x="468" y="82"/>
                </a:moveTo>
                <a:cubicBezTo>
                  <a:pt x="468" y="82"/>
                  <a:pt x="468" y="82"/>
                  <a:pt x="468" y="82"/>
                </a:cubicBezTo>
                <a:close/>
                <a:moveTo>
                  <a:pt x="467" y="90"/>
                </a:moveTo>
                <a:cubicBezTo>
                  <a:pt x="468" y="91"/>
                  <a:pt x="470" y="90"/>
                  <a:pt x="471" y="90"/>
                </a:cubicBezTo>
                <a:cubicBezTo>
                  <a:pt x="471" y="89"/>
                  <a:pt x="471" y="89"/>
                  <a:pt x="471" y="89"/>
                </a:cubicBezTo>
                <a:cubicBezTo>
                  <a:pt x="470" y="90"/>
                  <a:pt x="468" y="90"/>
                  <a:pt x="467" y="90"/>
                </a:cubicBezTo>
                <a:close/>
                <a:moveTo>
                  <a:pt x="462" y="74"/>
                </a:moveTo>
                <a:cubicBezTo>
                  <a:pt x="462" y="74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4"/>
                  <a:pt x="462" y="74"/>
                </a:cubicBezTo>
                <a:close/>
                <a:moveTo>
                  <a:pt x="465" y="82"/>
                </a:moveTo>
                <a:cubicBezTo>
                  <a:pt x="465" y="82"/>
                  <a:pt x="466" y="82"/>
                  <a:pt x="465" y="82"/>
                </a:cubicBezTo>
                <a:close/>
                <a:moveTo>
                  <a:pt x="460" y="75"/>
                </a:moveTo>
                <a:cubicBezTo>
                  <a:pt x="460" y="75"/>
                  <a:pt x="461" y="75"/>
                  <a:pt x="461" y="75"/>
                </a:cubicBezTo>
                <a:cubicBezTo>
                  <a:pt x="461" y="75"/>
                  <a:pt x="461" y="74"/>
                  <a:pt x="460" y="75"/>
                </a:cubicBezTo>
                <a:close/>
                <a:moveTo>
                  <a:pt x="465" y="84"/>
                </a:moveTo>
                <a:cubicBezTo>
                  <a:pt x="465" y="84"/>
                  <a:pt x="466" y="84"/>
                  <a:pt x="466" y="84"/>
                </a:cubicBezTo>
                <a:cubicBezTo>
                  <a:pt x="466" y="84"/>
                  <a:pt x="466" y="84"/>
                  <a:pt x="465" y="84"/>
                </a:cubicBezTo>
                <a:close/>
                <a:moveTo>
                  <a:pt x="464" y="82"/>
                </a:moveTo>
                <a:cubicBezTo>
                  <a:pt x="464" y="82"/>
                  <a:pt x="465" y="82"/>
                  <a:pt x="465" y="82"/>
                </a:cubicBezTo>
                <a:cubicBezTo>
                  <a:pt x="464" y="82"/>
                  <a:pt x="464" y="82"/>
                  <a:pt x="464" y="82"/>
                </a:cubicBezTo>
                <a:close/>
                <a:moveTo>
                  <a:pt x="469" y="91"/>
                </a:moveTo>
                <a:cubicBezTo>
                  <a:pt x="469" y="91"/>
                  <a:pt x="470" y="91"/>
                  <a:pt x="469" y="91"/>
                </a:cubicBezTo>
                <a:close/>
                <a:moveTo>
                  <a:pt x="463" y="88"/>
                </a:moveTo>
                <a:cubicBezTo>
                  <a:pt x="462" y="87"/>
                  <a:pt x="461" y="87"/>
                  <a:pt x="460" y="87"/>
                </a:cubicBezTo>
                <a:cubicBezTo>
                  <a:pt x="460" y="87"/>
                  <a:pt x="461" y="87"/>
                  <a:pt x="461" y="87"/>
                </a:cubicBezTo>
                <a:cubicBezTo>
                  <a:pt x="461" y="88"/>
                  <a:pt x="460" y="88"/>
                  <a:pt x="461" y="88"/>
                </a:cubicBezTo>
                <a:cubicBezTo>
                  <a:pt x="462" y="89"/>
                  <a:pt x="462" y="89"/>
                  <a:pt x="464" y="88"/>
                </a:cubicBezTo>
                <a:cubicBezTo>
                  <a:pt x="464" y="89"/>
                  <a:pt x="465" y="89"/>
                  <a:pt x="465" y="89"/>
                </a:cubicBezTo>
                <a:cubicBezTo>
                  <a:pt x="466" y="88"/>
                  <a:pt x="465" y="88"/>
                  <a:pt x="466" y="88"/>
                </a:cubicBezTo>
                <a:cubicBezTo>
                  <a:pt x="466" y="88"/>
                  <a:pt x="466" y="87"/>
                  <a:pt x="466" y="87"/>
                </a:cubicBezTo>
                <a:cubicBezTo>
                  <a:pt x="465" y="88"/>
                  <a:pt x="464" y="86"/>
                  <a:pt x="463" y="88"/>
                </a:cubicBezTo>
                <a:close/>
                <a:moveTo>
                  <a:pt x="462" y="81"/>
                </a:moveTo>
                <a:cubicBezTo>
                  <a:pt x="461" y="81"/>
                  <a:pt x="463" y="80"/>
                  <a:pt x="462" y="81"/>
                </a:cubicBezTo>
                <a:close/>
                <a:moveTo>
                  <a:pt x="451" y="61"/>
                </a:moveTo>
                <a:cubicBezTo>
                  <a:pt x="450" y="61"/>
                  <a:pt x="452" y="61"/>
                  <a:pt x="451" y="61"/>
                </a:cubicBezTo>
                <a:close/>
                <a:moveTo>
                  <a:pt x="458" y="75"/>
                </a:moveTo>
                <a:cubicBezTo>
                  <a:pt x="458" y="75"/>
                  <a:pt x="458" y="75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8" y="75"/>
                  <a:pt x="458" y="75"/>
                </a:cubicBezTo>
                <a:close/>
                <a:moveTo>
                  <a:pt x="466" y="90"/>
                </a:moveTo>
                <a:cubicBezTo>
                  <a:pt x="466" y="90"/>
                  <a:pt x="467" y="90"/>
                  <a:pt x="466" y="90"/>
                </a:cubicBezTo>
                <a:close/>
                <a:moveTo>
                  <a:pt x="469" y="95"/>
                </a:moveTo>
                <a:cubicBezTo>
                  <a:pt x="469" y="95"/>
                  <a:pt x="469" y="95"/>
                  <a:pt x="469" y="95"/>
                </a:cubicBezTo>
                <a:cubicBezTo>
                  <a:pt x="469" y="95"/>
                  <a:pt x="469" y="95"/>
                  <a:pt x="469" y="95"/>
                </a:cubicBezTo>
                <a:close/>
                <a:moveTo>
                  <a:pt x="459" y="78"/>
                </a:moveTo>
                <a:cubicBezTo>
                  <a:pt x="459" y="79"/>
                  <a:pt x="459" y="79"/>
                  <a:pt x="460" y="79"/>
                </a:cubicBezTo>
                <a:cubicBezTo>
                  <a:pt x="460" y="79"/>
                  <a:pt x="459" y="79"/>
                  <a:pt x="459" y="78"/>
                </a:cubicBezTo>
                <a:close/>
                <a:moveTo>
                  <a:pt x="460" y="81"/>
                </a:moveTo>
                <a:cubicBezTo>
                  <a:pt x="460" y="81"/>
                  <a:pt x="460" y="81"/>
                  <a:pt x="460" y="81"/>
                </a:cubicBezTo>
                <a:close/>
                <a:moveTo>
                  <a:pt x="461" y="83"/>
                </a:moveTo>
                <a:cubicBezTo>
                  <a:pt x="461" y="83"/>
                  <a:pt x="460" y="82"/>
                  <a:pt x="460" y="83"/>
                </a:cubicBezTo>
                <a:cubicBezTo>
                  <a:pt x="460" y="83"/>
                  <a:pt x="461" y="83"/>
                  <a:pt x="461" y="83"/>
                </a:cubicBezTo>
                <a:close/>
                <a:moveTo>
                  <a:pt x="465" y="90"/>
                </a:moveTo>
                <a:cubicBezTo>
                  <a:pt x="464" y="90"/>
                  <a:pt x="465" y="90"/>
                  <a:pt x="465" y="90"/>
                </a:cubicBezTo>
                <a:close/>
                <a:moveTo>
                  <a:pt x="457" y="77"/>
                </a:moveTo>
                <a:cubicBezTo>
                  <a:pt x="458" y="77"/>
                  <a:pt x="458" y="77"/>
                  <a:pt x="458" y="78"/>
                </a:cubicBezTo>
                <a:cubicBezTo>
                  <a:pt x="458" y="77"/>
                  <a:pt x="458" y="78"/>
                  <a:pt x="458" y="77"/>
                </a:cubicBezTo>
                <a:cubicBezTo>
                  <a:pt x="458" y="77"/>
                  <a:pt x="458" y="77"/>
                  <a:pt x="458" y="77"/>
                </a:cubicBezTo>
                <a:cubicBezTo>
                  <a:pt x="458" y="77"/>
                  <a:pt x="458" y="77"/>
                  <a:pt x="457" y="77"/>
                </a:cubicBezTo>
                <a:close/>
                <a:moveTo>
                  <a:pt x="460" y="82"/>
                </a:moveTo>
                <a:cubicBezTo>
                  <a:pt x="460" y="82"/>
                  <a:pt x="461" y="82"/>
                  <a:pt x="460" y="82"/>
                </a:cubicBezTo>
                <a:cubicBezTo>
                  <a:pt x="460" y="82"/>
                  <a:pt x="460" y="82"/>
                  <a:pt x="460" y="82"/>
                </a:cubicBezTo>
                <a:close/>
                <a:moveTo>
                  <a:pt x="457" y="76"/>
                </a:move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6"/>
                  <a:pt x="457" y="76"/>
                </a:cubicBezTo>
                <a:cubicBezTo>
                  <a:pt x="457" y="76"/>
                  <a:pt x="457" y="76"/>
                  <a:pt x="457" y="76"/>
                </a:cubicBezTo>
                <a:close/>
                <a:moveTo>
                  <a:pt x="460" y="83"/>
                </a:moveTo>
                <a:cubicBezTo>
                  <a:pt x="460" y="82"/>
                  <a:pt x="459" y="83"/>
                  <a:pt x="460" y="83"/>
                </a:cubicBezTo>
                <a:close/>
                <a:moveTo>
                  <a:pt x="457" y="79"/>
                </a:moveTo>
                <a:cubicBezTo>
                  <a:pt x="457" y="79"/>
                  <a:pt x="457" y="79"/>
                  <a:pt x="458" y="79"/>
                </a:cubicBezTo>
                <a:cubicBezTo>
                  <a:pt x="458" y="79"/>
                  <a:pt x="457" y="79"/>
                  <a:pt x="457" y="79"/>
                </a:cubicBezTo>
                <a:cubicBezTo>
                  <a:pt x="457" y="79"/>
                  <a:pt x="457" y="79"/>
                  <a:pt x="457" y="79"/>
                </a:cubicBezTo>
                <a:close/>
                <a:moveTo>
                  <a:pt x="459" y="82"/>
                </a:moveTo>
                <a:cubicBezTo>
                  <a:pt x="459" y="82"/>
                  <a:pt x="460" y="82"/>
                  <a:pt x="459" y="82"/>
                </a:cubicBezTo>
                <a:cubicBezTo>
                  <a:pt x="459" y="82"/>
                  <a:pt x="459" y="82"/>
                  <a:pt x="459" y="82"/>
                </a:cubicBezTo>
                <a:close/>
                <a:moveTo>
                  <a:pt x="454" y="75"/>
                </a:moveTo>
                <a:cubicBezTo>
                  <a:pt x="454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4" y="75"/>
                </a:cubicBezTo>
                <a:close/>
                <a:moveTo>
                  <a:pt x="459" y="84"/>
                </a:moveTo>
                <a:cubicBezTo>
                  <a:pt x="459" y="84"/>
                  <a:pt x="460" y="84"/>
                  <a:pt x="460" y="84"/>
                </a:cubicBezTo>
                <a:cubicBezTo>
                  <a:pt x="459" y="84"/>
                  <a:pt x="459" y="84"/>
                  <a:pt x="459" y="84"/>
                </a:cubicBezTo>
                <a:close/>
                <a:moveTo>
                  <a:pt x="436" y="41"/>
                </a:moveTo>
                <a:cubicBezTo>
                  <a:pt x="436" y="41"/>
                  <a:pt x="437" y="41"/>
                  <a:pt x="436" y="41"/>
                </a:cubicBezTo>
                <a:close/>
                <a:moveTo>
                  <a:pt x="440" y="49"/>
                </a:moveTo>
                <a:cubicBezTo>
                  <a:pt x="440" y="49"/>
                  <a:pt x="440" y="49"/>
                  <a:pt x="440" y="49"/>
                </a:cubicBezTo>
                <a:close/>
                <a:moveTo>
                  <a:pt x="459" y="84"/>
                </a:moveTo>
                <a:cubicBezTo>
                  <a:pt x="459" y="84"/>
                  <a:pt x="459" y="85"/>
                  <a:pt x="459" y="84"/>
                </a:cubicBezTo>
                <a:close/>
                <a:moveTo>
                  <a:pt x="454" y="78"/>
                </a:moveTo>
                <a:cubicBezTo>
                  <a:pt x="455" y="79"/>
                  <a:pt x="453" y="78"/>
                  <a:pt x="453" y="79"/>
                </a:cubicBezTo>
                <a:cubicBezTo>
                  <a:pt x="454" y="80"/>
                  <a:pt x="455" y="79"/>
                  <a:pt x="456" y="79"/>
                </a:cubicBezTo>
                <a:cubicBezTo>
                  <a:pt x="456" y="79"/>
                  <a:pt x="456" y="79"/>
                  <a:pt x="456" y="79"/>
                </a:cubicBezTo>
                <a:cubicBezTo>
                  <a:pt x="455" y="79"/>
                  <a:pt x="455" y="78"/>
                  <a:pt x="454" y="78"/>
                </a:cubicBezTo>
                <a:close/>
                <a:moveTo>
                  <a:pt x="445" y="60"/>
                </a:moveTo>
                <a:cubicBezTo>
                  <a:pt x="446" y="61"/>
                  <a:pt x="446" y="60"/>
                  <a:pt x="445" y="60"/>
                </a:cubicBezTo>
                <a:close/>
                <a:moveTo>
                  <a:pt x="449" y="67"/>
                </a:moveTo>
                <a:cubicBezTo>
                  <a:pt x="449" y="68"/>
                  <a:pt x="449" y="68"/>
                  <a:pt x="449" y="68"/>
                </a:cubicBezTo>
                <a:cubicBezTo>
                  <a:pt x="450" y="68"/>
                  <a:pt x="450" y="68"/>
                  <a:pt x="450" y="67"/>
                </a:cubicBezTo>
                <a:cubicBezTo>
                  <a:pt x="450" y="67"/>
                  <a:pt x="449" y="67"/>
                  <a:pt x="449" y="67"/>
                </a:cubicBezTo>
                <a:close/>
                <a:moveTo>
                  <a:pt x="442" y="61"/>
                </a:moveTo>
                <a:cubicBezTo>
                  <a:pt x="443" y="61"/>
                  <a:pt x="444" y="61"/>
                  <a:pt x="445" y="61"/>
                </a:cubicBezTo>
                <a:cubicBezTo>
                  <a:pt x="445" y="61"/>
                  <a:pt x="445" y="61"/>
                  <a:pt x="445" y="60"/>
                </a:cubicBezTo>
                <a:cubicBezTo>
                  <a:pt x="444" y="60"/>
                  <a:pt x="443" y="60"/>
                  <a:pt x="442" y="61"/>
                </a:cubicBezTo>
                <a:close/>
                <a:moveTo>
                  <a:pt x="452" y="76"/>
                </a:moveTo>
                <a:cubicBezTo>
                  <a:pt x="453" y="76"/>
                  <a:pt x="453" y="77"/>
                  <a:pt x="454" y="76"/>
                </a:cubicBezTo>
                <a:cubicBezTo>
                  <a:pt x="453" y="76"/>
                  <a:pt x="453" y="76"/>
                  <a:pt x="453" y="75"/>
                </a:cubicBezTo>
                <a:cubicBezTo>
                  <a:pt x="453" y="75"/>
                  <a:pt x="452" y="74"/>
                  <a:pt x="451" y="75"/>
                </a:cubicBezTo>
                <a:cubicBezTo>
                  <a:pt x="451" y="75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lose/>
                <a:moveTo>
                  <a:pt x="438" y="49"/>
                </a:moveTo>
                <a:cubicBezTo>
                  <a:pt x="438" y="49"/>
                  <a:pt x="439" y="49"/>
                  <a:pt x="439" y="49"/>
                </a:cubicBezTo>
                <a:cubicBezTo>
                  <a:pt x="439" y="48"/>
                  <a:pt x="438" y="48"/>
                  <a:pt x="438" y="49"/>
                </a:cubicBezTo>
                <a:close/>
                <a:moveTo>
                  <a:pt x="454" y="81"/>
                </a:moveTo>
                <a:cubicBezTo>
                  <a:pt x="455" y="81"/>
                  <a:pt x="456" y="81"/>
                  <a:pt x="456" y="81"/>
                </a:cubicBezTo>
                <a:cubicBezTo>
                  <a:pt x="455" y="81"/>
                  <a:pt x="454" y="80"/>
                  <a:pt x="454" y="81"/>
                </a:cubicBezTo>
                <a:close/>
                <a:moveTo>
                  <a:pt x="439" y="51"/>
                </a:moveTo>
                <a:cubicBezTo>
                  <a:pt x="439" y="51"/>
                  <a:pt x="439" y="51"/>
                  <a:pt x="439" y="51"/>
                </a:cubicBezTo>
                <a:close/>
                <a:moveTo>
                  <a:pt x="453" y="77"/>
                </a:moveTo>
                <a:cubicBezTo>
                  <a:pt x="453" y="78"/>
                  <a:pt x="454" y="77"/>
                  <a:pt x="453" y="77"/>
                </a:cubicBezTo>
                <a:close/>
                <a:moveTo>
                  <a:pt x="450" y="72"/>
                </a:moveTo>
                <a:cubicBezTo>
                  <a:pt x="450" y="72"/>
                  <a:pt x="450" y="72"/>
                  <a:pt x="450" y="72"/>
                </a:cubicBezTo>
                <a:cubicBezTo>
                  <a:pt x="450" y="72"/>
                  <a:pt x="450" y="72"/>
                  <a:pt x="450" y="71"/>
                </a:cubicBezTo>
                <a:cubicBezTo>
                  <a:pt x="450" y="72"/>
                  <a:pt x="450" y="72"/>
                  <a:pt x="450" y="72"/>
                </a:cubicBezTo>
                <a:close/>
                <a:moveTo>
                  <a:pt x="460" y="90"/>
                </a:moveTo>
                <a:cubicBezTo>
                  <a:pt x="459" y="91"/>
                  <a:pt x="460" y="90"/>
                  <a:pt x="460" y="90"/>
                </a:cubicBezTo>
                <a:close/>
                <a:moveTo>
                  <a:pt x="457" y="88"/>
                </a:moveTo>
                <a:cubicBezTo>
                  <a:pt x="458" y="88"/>
                  <a:pt x="458" y="88"/>
                  <a:pt x="458" y="88"/>
                </a:cubicBezTo>
                <a:cubicBezTo>
                  <a:pt x="458" y="88"/>
                  <a:pt x="458" y="87"/>
                  <a:pt x="457" y="88"/>
                </a:cubicBezTo>
                <a:close/>
                <a:moveTo>
                  <a:pt x="458" y="89"/>
                </a:moveTo>
                <a:cubicBezTo>
                  <a:pt x="458" y="89"/>
                  <a:pt x="459" y="89"/>
                  <a:pt x="459" y="89"/>
                </a:cubicBezTo>
                <a:cubicBezTo>
                  <a:pt x="459" y="88"/>
                  <a:pt x="459" y="88"/>
                  <a:pt x="459" y="88"/>
                </a:cubicBezTo>
                <a:cubicBezTo>
                  <a:pt x="458" y="88"/>
                  <a:pt x="458" y="89"/>
                  <a:pt x="458" y="89"/>
                </a:cubicBezTo>
                <a:close/>
                <a:moveTo>
                  <a:pt x="442" y="57"/>
                </a:moveTo>
                <a:cubicBezTo>
                  <a:pt x="442" y="57"/>
                  <a:pt x="441" y="57"/>
                  <a:pt x="442" y="57"/>
                </a:cubicBezTo>
                <a:close/>
                <a:moveTo>
                  <a:pt x="452" y="76"/>
                </a:moveTo>
                <a:cubicBezTo>
                  <a:pt x="452" y="76"/>
                  <a:pt x="452" y="76"/>
                  <a:pt x="452" y="76"/>
                </a:cubicBezTo>
                <a:close/>
                <a:moveTo>
                  <a:pt x="461" y="95"/>
                </a:moveTo>
                <a:cubicBezTo>
                  <a:pt x="462" y="95"/>
                  <a:pt x="462" y="95"/>
                  <a:pt x="462" y="95"/>
                </a:cubicBezTo>
                <a:cubicBezTo>
                  <a:pt x="462" y="95"/>
                  <a:pt x="461" y="95"/>
                  <a:pt x="461" y="95"/>
                </a:cubicBezTo>
                <a:close/>
                <a:moveTo>
                  <a:pt x="444" y="62"/>
                </a:moveTo>
                <a:cubicBezTo>
                  <a:pt x="444" y="62"/>
                  <a:pt x="444" y="62"/>
                  <a:pt x="444" y="62"/>
                </a:cubicBezTo>
                <a:close/>
                <a:moveTo>
                  <a:pt x="450" y="75"/>
                </a:moveTo>
                <a:cubicBezTo>
                  <a:pt x="451" y="75"/>
                  <a:pt x="451" y="75"/>
                  <a:pt x="451" y="75"/>
                </a:cubicBezTo>
                <a:cubicBezTo>
                  <a:pt x="450" y="75"/>
                  <a:pt x="450" y="75"/>
                  <a:pt x="450" y="75"/>
                </a:cubicBezTo>
                <a:close/>
                <a:moveTo>
                  <a:pt x="451" y="78"/>
                </a:moveTo>
                <a:cubicBezTo>
                  <a:pt x="451" y="78"/>
                  <a:pt x="452" y="78"/>
                  <a:pt x="452" y="78"/>
                </a:cubicBezTo>
                <a:cubicBezTo>
                  <a:pt x="452" y="77"/>
                  <a:pt x="451" y="77"/>
                  <a:pt x="451" y="78"/>
                </a:cubicBezTo>
                <a:close/>
                <a:moveTo>
                  <a:pt x="452" y="79"/>
                </a:moveTo>
                <a:cubicBezTo>
                  <a:pt x="452" y="79"/>
                  <a:pt x="452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2" y="79"/>
                  <a:pt x="452" y="79"/>
                </a:cubicBezTo>
                <a:close/>
                <a:moveTo>
                  <a:pt x="459" y="90"/>
                </a:moveTo>
                <a:cubicBezTo>
                  <a:pt x="458" y="91"/>
                  <a:pt x="459" y="90"/>
                  <a:pt x="459" y="90"/>
                </a:cubicBezTo>
                <a:close/>
                <a:moveTo>
                  <a:pt x="456" y="87"/>
                </a:moveTo>
                <a:cubicBezTo>
                  <a:pt x="456" y="87"/>
                  <a:pt x="457" y="87"/>
                  <a:pt x="457" y="87"/>
                </a:cubicBezTo>
                <a:cubicBezTo>
                  <a:pt x="457" y="87"/>
                  <a:pt x="456" y="87"/>
                  <a:pt x="456" y="87"/>
                </a:cubicBezTo>
                <a:close/>
                <a:moveTo>
                  <a:pt x="452" y="81"/>
                </a:moveTo>
                <a:cubicBezTo>
                  <a:pt x="452" y="81"/>
                  <a:pt x="453" y="81"/>
                  <a:pt x="453" y="81"/>
                </a:cubicBezTo>
                <a:cubicBezTo>
                  <a:pt x="453" y="81"/>
                  <a:pt x="452" y="81"/>
                  <a:pt x="452" y="81"/>
                </a:cubicBezTo>
                <a:close/>
                <a:moveTo>
                  <a:pt x="452" y="78"/>
                </a:moveTo>
                <a:cubicBezTo>
                  <a:pt x="451" y="79"/>
                  <a:pt x="451" y="79"/>
                  <a:pt x="450" y="79"/>
                </a:cubicBezTo>
                <a:cubicBezTo>
                  <a:pt x="451" y="79"/>
                  <a:pt x="451" y="79"/>
                  <a:pt x="452" y="79"/>
                </a:cubicBezTo>
                <a:cubicBezTo>
                  <a:pt x="452" y="79"/>
                  <a:pt x="452" y="79"/>
                  <a:pt x="452" y="78"/>
                </a:cubicBezTo>
                <a:close/>
                <a:moveTo>
                  <a:pt x="443" y="64"/>
                </a:moveTo>
                <a:cubicBezTo>
                  <a:pt x="443" y="65"/>
                  <a:pt x="444" y="66"/>
                  <a:pt x="443" y="66"/>
                </a:cubicBezTo>
                <a:cubicBezTo>
                  <a:pt x="444" y="67"/>
                  <a:pt x="444" y="66"/>
                  <a:pt x="444" y="66"/>
                </a:cubicBezTo>
                <a:cubicBezTo>
                  <a:pt x="444" y="65"/>
                  <a:pt x="444" y="65"/>
                  <a:pt x="443" y="64"/>
                </a:cubicBezTo>
                <a:close/>
                <a:moveTo>
                  <a:pt x="449" y="75"/>
                </a:moveTo>
                <a:cubicBezTo>
                  <a:pt x="449" y="75"/>
                  <a:pt x="449" y="75"/>
                  <a:pt x="448" y="75"/>
                </a:cubicBezTo>
                <a:cubicBezTo>
                  <a:pt x="449" y="75"/>
                  <a:pt x="449" y="75"/>
                  <a:pt x="449" y="75"/>
                </a:cubicBezTo>
                <a:close/>
                <a:moveTo>
                  <a:pt x="450" y="81"/>
                </a:moveTo>
                <a:cubicBezTo>
                  <a:pt x="451" y="81"/>
                  <a:pt x="451" y="81"/>
                  <a:pt x="452" y="81"/>
                </a:cubicBezTo>
                <a:cubicBezTo>
                  <a:pt x="452" y="80"/>
                  <a:pt x="451" y="81"/>
                  <a:pt x="450" y="81"/>
                </a:cubicBezTo>
                <a:close/>
                <a:moveTo>
                  <a:pt x="434" y="49"/>
                </a:moveTo>
                <a:cubicBezTo>
                  <a:pt x="434" y="49"/>
                  <a:pt x="434" y="49"/>
                  <a:pt x="435" y="49"/>
                </a:cubicBezTo>
                <a:cubicBezTo>
                  <a:pt x="435" y="49"/>
                  <a:pt x="434" y="49"/>
                  <a:pt x="434" y="49"/>
                </a:cubicBezTo>
                <a:cubicBezTo>
                  <a:pt x="434" y="49"/>
                  <a:pt x="434" y="49"/>
                  <a:pt x="434" y="49"/>
                </a:cubicBezTo>
                <a:close/>
                <a:moveTo>
                  <a:pt x="448" y="75"/>
                </a:moveTo>
                <a:cubicBezTo>
                  <a:pt x="448" y="76"/>
                  <a:pt x="449" y="75"/>
                  <a:pt x="448" y="75"/>
                </a:cubicBezTo>
                <a:close/>
                <a:moveTo>
                  <a:pt x="455" y="88"/>
                </a:moveTo>
                <a:cubicBezTo>
                  <a:pt x="455" y="89"/>
                  <a:pt x="456" y="88"/>
                  <a:pt x="455" y="88"/>
                </a:cubicBezTo>
                <a:cubicBezTo>
                  <a:pt x="455" y="88"/>
                  <a:pt x="455" y="88"/>
                  <a:pt x="455" y="88"/>
                </a:cubicBezTo>
                <a:close/>
                <a:moveTo>
                  <a:pt x="434" y="48"/>
                </a:moveTo>
                <a:cubicBezTo>
                  <a:pt x="433" y="48"/>
                  <a:pt x="434" y="49"/>
                  <a:pt x="434" y="48"/>
                </a:cubicBezTo>
                <a:close/>
                <a:moveTo>
                  <a:pt x="454" y="87"/>
                </a:moveTo>
                <a:cubicBezTo>
                  <a:pt x="454" y="87"/>
                  <a:pt x="454" y="87"/>
                  <a:pt x="454" y="87"/>
                </a:cubicBezTo>
                <a:cubicBezTo>
                  <a:pt x="454" y="87"/>
                  <a:pt x="454" y="87"/>
                  <a:pt x="454" y="87"/>
                </a:cubicBezTo>
                <a:close/>
                <a:moveTo>
                  <a:pt x="455" y="90"/>
                </a:moveTo>
                <a:cubicBezTo>
                  <a:pt x="456" y="91"/>
                  <a:pt x="456" y="91"/>
                  <a:pt x="456" y="90"/>
                </a:cubicBezTo>
                <a:cubicBezTo>
                  <a:pt x="456" y="90"/>
                  <a:pt x="456" y="90"/>
                  <a:pt x="455" y="90"/>
                </a:cubicBezTo>
                <a:close/>
                <a:moveTo>
                  <a:pt x="446" y="75"/>
                </a:moveTo>
                <a:cubicBezTo>
                  <a:pt x="446" y="76"/>
                  <a:pt x="447" y="75"/>
                  <a:pt x="448" y="75"/>
                </a:cubicBezTo>
                <a:cubicBezTo>
                  <a:pt x="447" y="74"/>
                  <a:pt x="447" y="74"/>
                  <a:pt x="446" y="75"/>
                </a:cubicBezTo>
                <a:close/>
                <a:moveTo>
                  <a:pt x="449" y="77"/>
                </a:moveTo>
                <a:cubicBezTo>
                  <a:pt x="448" y="77"/>
                  <a:pt x="449" y="78"/>
                  <a:pt x="449" y="77"/>
                </a:cubicBezTo>
                <a:close/>
                <a:moveTo>
                  <a:pt x="449" y="79"/>
                </a:moveTo>
                <a:cubicBezTo>
                  <a:pt x="449" y="79"/>
                  <a:pt x="450" y="79"/>
                  <a:pt x="450" y="79"/>
                </a:cubicBezTo>
                <a:cubicBezTo>
                  <a:pt x="450" y="79"/>
                  <a:pt x="450" y="79"/>
                  <a:pt x="450" y="79"/>
                </a:cubicBezTo>
                <a:cubicBezTo>
                  <a:pt x="450" y="79"/>
                  <a:pt x="449" y="79"/>
                  <a:pt x="449" y="79"/>
                </a:cubicBezTo>
                <a:close/>
                <a:moveTo>
                  <a:pt x="453" y="85"/>
                </a:moveTo>
                <a:cubicBezTo>
                  <a:pt x="453" y="85"/>
                  <a:pt x="453" y="85"/>
                  <a:pt x="452" y="85"/>
                </a:cubicBezTo>
                <a:cubicBezTo>
                  <a:pt x="452" y="85"/>
                  <a:pt x="453" y="85"/>
                  <a:pt x="453" y="85"/>
                </a:cubicBezTo>
                <a:close/>
                <a:moveTo>
                  <a:pt x="447" y="76"/>
                </a:move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6"/>
                  <a:pt x="448" y="76"/>
                </a:cubicBezTo>
                <a:cubicBezTo>
                  <a:pt x="448" y="76"/>
                  <a:pt x="448" y="76"/>
                  <a:pt x="447" y="76"/>
                </a:cubicBezTo>
                <a:close/>
                <a:moveTo>
                  <a:pt x="455" y="90"/>
                </a:moveTo>
                <a:cubicBezTo>
                  <a:pt x="455" y="90"/>
                  <a:pt x="455" y="89"/>
                  <a:pt x="455" y="90"/>
                </a:cubicBezTo>
                <a:cubicBezTo>
                  <a:pt x="455" y="90"/>
                  <a:pt x="455" y="90"/>
                  <a:pt x="455" y="90"/>
                </a:cubicBezTo>
                <a:close/>
                <a:moveTo>
                  <a:pt x="439" y="61"/>
                </a:move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lose/>
                <a:moveTo>
                  <a:pt x="448" y="78"/>
                </a:moveTo>
                <a:cubicBezTo>
                  <a:pt x="448" y="78"/>
                  <a:pt x="448" y="78"/>
                  <a:pt x="448" y="78"/>
                </a:cubicBezTo>
                <a:cubicBezTo>
                  <a:pt x="448" y="78"/>
                  <a:pt x="448" y="78"/>
                  <a:pt x="448" y="78"/>
                </a:cubicBezTo>
                <a:close/>
                <a:moveTo>
                  <a:pt x="447" y="83"/>
                </a:moveTo>
                <a:cubicBezTo>
                  <a:pt x="448" y="83"/>
                  <a:pt x="449" y="82"/>
                  <a:pt x="450" y="83"/>
                </a:cubicBezTo>
                <a:cubicBezTo>
                  <a:pt x="450" y="82"/>
                  <a:pt x="450" y="82"/>
                  <a:pt x="450" y="82"/>
                </a:cubicBezTo>
                <a:cubicBezTo>
                  <a:pt x="449" y="82"/>
                  <a:pt x="448" y="82"/>
                  <a:pt x="447" y="83"/>
                </a:cubicBezTo>
                <a:close/>
                <a:moveTo>
                  <a:pt x="449" y="81"/>
                </a:moveTo>
                <a:cubicBezTo>
                  <a:pt x="449" y="81"/>
                  <a:pt x="449" y="81"/>
                  <a:pt x="450" y="81"/>
                </a:cubicBezTo>
                <a:cubicBezTo>
                  <a:pt x="450" y="81"/>
                  <a:pt x="449" y="81"/>
                  <a:pt x="449" y="81"/>
                </a:cubicBezTo>
                <a:close/>
                <a:moveTo>
                  <a:pt x="437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7" y="59"/>
                  <a:pt x="437" y="59"/>
                </a:cubicBezTo>
                <a:close/>
                <a:moveTo>
                  <a:pt x="439" y="62"/>
                </a:moveTo>
                <a:cubicBezTo>
                  <a:pt x="439" y="62"/>
                  <a:pt x="439" y="62"/>
                  <a:pt x="439" y="62"/>
                </a:cubicBezTo>
                <a:close/>
                <a:moveTo>
                  <a:pt x="440" y="66"/>
                </a:moveTo>
                <a:cubicBezTo>
                  <a:pt x="440" y="66"/>
                  <a:pt x="441" y="66"/>
                  <a:pt x="441" y="66"/>
                </a:cubicBezTo>
                <a:cubicBezTo>
                  <a:pt x="441" y="65"/>
                  <a:pt x="440" y="66"/>
                  <a:pt x="440" y="66"/>
                </a:cubicBezTo>
                <a:close/>
                <a:moveTo>
                  <a:pt x="446" y="77"/>
                </a:moveTo>
                <a:cubicBezTo>
                  <a:pt x="446" y="77"/>
                  <a:pt x="446" y="77"/>
                  <a:pt x="447" y="77"/>
                </a:cubicBezTo>
                <a:cubicBezTo>
                  <a:pt x="447" y="76"/>
                  <a:pt x="446" y="76"/>
                  <a:pt x="446" y="77"/>
                </a:cubicBezTo>
                <a:close/>
                <a:moveTo>
                  <a:pt x="450" y="85"/>
                </a:moveTo>
                <a:cubicBezTo>
                  <a:pt x="451" y="85"/>
                  <a:pt x="451" y="84"/>
                  <a:pt x="451" y="84"/>
                </a:cubicBezTo>
                <a:cubicBezTo>
                  <a:pt x="450" y="84"/>
                  <a:pt x="450" y="84"/>
                  <a:pt x="450" y="85"/>
                </a:cubicBezTo>
                <a:close/>
                <a:moveTo>
                  <a:pt x="452" y="87"/>
                </a:moveTo>
                <a:cubicBezTo>
                  <a:pt x="452" y="88"/>
                  <a:pt x="452" y="88"/>
                  <a:pt x="452" y="89"/>
                </a:cubicBezTo>
                <a:cubicBezTo>
                  <a:pt x="453" y="89"/>
                  <a:pt x="453" y="89"/>
                  <a:pt x="453" y="89"/>
                </a:cubicBezTo>
                <a:cubicBezTo>
                  <a:pt x="453" y="88"/>
                  <a:pt x="452" y="87"/>
                  <a:pt x="452" y="87"/>
                </a:cubicBezTo>
                <a:close/>
                <a:moveTo>
                  <a:pt x="455" y="94"/>
                </a:moveTo>
                <a:cubicBezTo>
                  <a:pt x="455" y="94"/>
                  <a:pt x="456" y="94"/>
                  <a:pt x="456" y="94"/>
                </a:cubicBezTo>
                <a:cubicBezTo>
                  <a:pt x="456" y="94"/>
                  <a:pt x="456" y="94"/>
                  <a:pt x="456" y="94"/>
                </a:cubicBezTo>
                <a:cubicBezTo>
                  <a:pt x="456" y="94"/>
                  <a:pt x="455" y="94"/>
                  <a:pt x="455" y="94"/>
                </a:cubicBezTo>
                <a:close/>
                <a:moveTo>
                  <a:pt x="442" y="72"/>
                </a:moveTo>
                <a:cubicBezTo>
                  <a:pt x="443" y="72"/>
                  <a:pt x="444" y="72"/>
                  <a:pt x="444" y="72"/>
                </a:cubicBezTo>
                <a:cubicBezTo>
                  <a:pt x="443" y="72"/>
                  <a:pt x="443" y="71"/>
                  <a:pt x="442" y="72"/>
                </a:cubicBezTo>
                <a:close/>
                <a:moveTo>
                  <a:pt x="445" y="75"/>
                </a:moveTo>
                <a:cubicBezTo>
                  <a:pt x="445" y="75"/>
                  <a:pt x="446" y="75"/>
                  <a:pt x="446" y="75"/>
                </a:cubicBezTo>
                <a:cubicBezTo>
                  <a:pt x="446" y="75"/>
                  <a:pt x="445" y="75"/>
                  <a:pt x="445" y="75"/>
                </a:cubicBezTo>
                <a:close/>
                <a:moveTo>
                  <a:pt x="447" y="79"/>
                </a:moveTo>
                <a:cubicBezTo>
                  <a:pt x="447" y="79"/>
                  <a:pt x="448" y="79"/>
                  <a:pt x="448" y="79"/>
                </a:cubicBezTo>
                <a:cubicBezTo>
                  <a:pt x="448" y="79"/>
                  <a:pt x="448" y="79"/>
                  <a:pt x="448" y="79"/>
                </a:cubicBezTo>
                <a:cubicBezTo>
                  <a:pt x="448" y="79"/>
                  <a:pt x="447" y="79"/>
                  <a:pt x="447" y="79"/>
                </a:cubicBezTo>
                <a:close/>
                <a:moveTo>
                  <a:pt x="451" y="85"/>
                </a:moveTo>
                <a:cubicBezTo>
                  <a:pt x="451" y="85"/>
                  <a:pt x="451" y="85"/>
                  <a:pt x="451" y="84"/>
                </a:cubicBezTo>
                <a:cubicBezTo>
                  <a:pt x="451" y="85"/>
                  <a:pt x="451" y="85"/>
                  <a:pt x="451" y="85"/>
                </a:cubicBezTo>
                <a:close/>
                <a:moveTo>
                  <a:pt x="436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6" y="59"/>
                  <a:pt x="436" y="59"/>
                </a:cubicBezTo>
                <a:close/>
                <a:moveTo>
                  <a:pt x="453" y="90"/>
                </a:moveTo>
                <a:cubicBezTo>
                  <a:pt x="453" y="90"/>
                  <a:pt x="453" y="90"/>
                  <a:pt x="453" y="90"/>
                </a:cubicBezTo>
                <a:close/>
                <a:moveTo>
                  <a:pt x="431" y="49"/>
                </a:moveTo>
                <a:cubicBezTo>
                  <a:pt x="431" y="49"/>
                  <a:pt x="431" y="49"/>
                  <a:pt x="431" y="49"/>
                </a:cubicBezTo>
                <a:cubicBezTo>
                  <a:pt x="431" y="49"/>
                  <a:pt x="431" y="49"/>
                  <a:pt x="431" y="48"/>
                </a:cubicBezTo>
                <a:cubicBezTo>
                  <a:pt x="431" y="48"/>
                  <a:pt x="431" y="49"/>
                  <a:pt x="431" y="49"/>
                </a:cubicBezTo>
                <a:close/>
                <a:moveTo>
                  <a:pt x="437" y="61"/>
                </a:moveTo>
                <a:cubicBezTo>
                  <a:pt x="437" y="61"/>
                  <a:pt x="438" y="62"/>
                  <a:pt x="438" y="61"/>
                </a:cubicBezTo>
                <a:cubicBezTo>
                  <a:pt x="438" y="61"/>
                  <a:pt x="438" y="61"/>
                  <a:pt x="438" y="61"/>
                </a:cubicBezTo>
                <a:cubicBezTo>
                  <a:pt x="437" y="61"/>
                  <a:pt x="437" y="61"/>
                  <a:pt x="437" y="61"/>
                </a:cubicBezTo>
                <a:close/>
                <a:moveTo>
                  <a:pt x="447" y="81"/>
                </a:moveTo>
                <a:cubicBezTo>
                  <a:pt x="447" y="81"/>
                  <a:pt x="448" y="82"/>
                  <a:pt x="448" y="81"/>
                </a:cubicBezTo>
                <a:cubicBezTo>
                  <a:pt x="448" y="81"/>
                  <a:pt x="448" y="81"/>
                  <a:pt x="447" y="81"/>
                </a:cubicBezTo>
                <a:close/>
                <a:moveTo>
                  <a:pt x="450" y="87"/>
                </a:moveTo>
                <a:cubicBezTo>
                  <a:pt x="450" y="88"/>
                  <a:pt x="451" y="88"/>
                  <a:pt x="451" y="88"/>
                </a:cubicBezTo>
                <a:cubicBezTo>
                  <a:pt x="451" y="88"/>
                  <a:pt x="452" y="88"/>
                  <a:pt x="451" y="87"/>
                </a:cubicBezTo>
                <a:cubicBezTo>
                  <a:pt x="451" y="88"/>
                  <a:pt x="450" y="87"/>
                  <a:pt x="450" y="87"/>
                </a:cubicBezTo>
                <a:close/>
                <a:moveTo>
                  <a:pt x="444" y="77"/>
                </a:moveTo>
                <a:cubicBezTo>
                  <a:pt x="444" y="77"/>
                  <a:pt x="446" y="77"/>
                  <a:pt x="445" y="77"/>
                </a:cubicBezTo>
                <a:cubicBezTo>
                  <a:pt x="445" y="77"/>
                  <a:pt x="445" y="77"/>
                  <a:pt x="444" y="77"/>
                </a:cubicBezTo>
                <a:close/>
                <a:moveTo>
                  <a:pt x="450" y="88"/>
                </a:moveTo>
                <a:cubicBezTo>
                  <a:pt x="449" y="88"/>
                  <a:pt x="448" y="87"/>
                  <a:pt x="446" y="88"/>
                </a:cubicBezTo>
                <a:cubicBezTo>
                  <a:pt x="446" y="88"/>
                  <a:pt x="447" y="88"/>
                  <a:pt x="447" y="88"/>
                </a:cubicBezTo>
                <a:cubicBezTo>
                  <a:pt x="445" y="89"/>
                  <a:pt x="443" y="88"/>
                  <a:pt x="440" y="88"/>
                </a:cubicBezTo>
                <a:cubicBezTo>
                  <a:pt x="441" y="88"/>
                  <a:pt x="440" y="88"/>
                  <a:pt x="440" y="89"/>
                </a:cubicBezTo>
                <a:cubicBezTo>
                  <a:pt x="440" y="89"/>
                  <a:pt x="441" y="89"/>
                  <a:pt x="441" y="90"/>
                </a:cubicBezTo>
                <a:cubicBezTo>
                  <a:pt x="443" y="89"/>
                  <a:pt x="444" y="90"/>
                  <a:pt x="446" y="89"/>
                </a:cubicBezTo>
                <a:cubicBezTo>
                  <a:pt x="447" y="89"/>
                  <a:pt x="448" y="90"/>
                  <a:pt x="449" y="88"/>
                </a:cubicBezTo>
                <a:cubicBezTo>
                  <a:pt x="450" y="89"/>
                  <a:pt x="451" y="89"/>
                  <a:pt x="452" y="89"/>
                </a:cubicBezTo>
                <a:cubicBezTo>
                  <a:pt x="451" y="88"/>
                  <a:pt x="451" y="89"/>
                  <a:pt x="450" y="88"/>
                </a:cubicBezTo>
                <a:close/>
                <a:moveTo>
                  <a:pt x="440" y="68"/>
                </a:moveTo>
                <a:cubicBezTo>
                  <a:pt x="440" y="68"/>
                  <a:pt x="440" y="68"/>
                  <a:pt x="440" y="68"/>
                </a:cubicBezTo>
                <a:cubicBezTo>
                  <a:pt x="440" y="67"/>
                  <a:pt x="440" y="67"/>
                  <a:pt x="440" y="68"/>
                </a:cubicBezTo>
                <a:close/>
                <a:moveTo>
                  <a:pt x="453" y="93"/>
                </a:moveTo>
                <a:cubicBezTo>
                  <a:pt x="453" y="94"/>
                  <a:pt x="452" y="93"/>
                  <a:pt x="451" y="94"/>
                </a:cubicBezTo>
                <a:cubicBezTo>
                  <a:pt x="452" y="95"/>
                  <a:pt x="453" y="94"/>
                  <a:pt x="454" y="95"/>
                </a:cubicBezTo>
                <a:cubicBezTo>
                  <a:pt x="454" y="94"/>
                  <a:pt x="454" y="93"/>
                  <a:pt x="453" y="93"/>
                </a:cubicBezTo>
                <a:close/>
                <a:moveTo>
                  <a:pt x="437" y="66"/>
                </a:moveTo>
                <a:cubicBezTo>
                  <a:pt x="437" y="66"/>
                  <a:pt x="438" y="66"/>
                  <a:pt x="438" y="65"/>
                </a:cubicBezTo>
                <a:cubicBezTo>
                  <a:pt x="438" y="65"/>
                  <a:pt x="437" y="65"/>
                  <a:pt x="437" y="66"/>
                </a:cubicBezTo>
                <a:cubicBezTo>
                  <a:pt x="437" y="66"/>
                  <a:pt x="437" y="66"/>
                  <a:pt x="437" y="66"/>
                </a:cubicBezTo>
                <a:close/>
                <a:moveTo>
                  <a:pt x="451" y="90"/>
                </a:moveTo>
                <a:cubicBezTo>
                  <a:pt x="451" y="90"/>
                  <a:pt x="451" y="90"/>
                  <a:pt x="452" y="91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1" y="90"/>
                  <a:pt x="451" y="90"/>
                  <a:pt x="451" y="90"/>
                </a:cubicBezTo>
                <a:close/>
                <a:moveTo>
                  <a:pt x="441" y="75"/>
                </a:moveTo>
                <a:cubicBezTo>
                  <a:pt x="442" y="75"/>
                  <a:pt x="441" y="75"/>
                  <a:pt x="441" y="75"/>
                </a:cubicBezTo>
                <a:cubicBezTo>
                  <a:pt x="442" y="75"/>
                  <a:pt x="443" y="76"/>
                  <a:pt x="444" y="75"/>
                </a:cubicBezTo>
                <a:cubicBezTo>
                  <a:pt x="443" y="75"/>
                  <a:pt x="442" y="75"/>
                  <a:pt x="442" y="74"/>
                </a:cubicBezTo>
                <a:cubicBezTo>
                  <a:pt x="440" y="75"/>
                  <a:pt x="439" y="74"/>
                  <a:pt x="438" y="75"/>
                </a:cubicBezTo>
                <a:cubicBezTo>
                  <a:pt x="438" y="75"/>
                  <a:pt x="439" y="75"/>
                  <a:pt x="439" y="75"/>
                </a:cubicBezTo>
                <a:cubicBezTo>
                  <a:pt x="440" y="75"/>
                  <a:pt x="441" y="75"/>
                  <a:pt x="441" y="75"/>
                </a:cubicBezTo>
                <a:close/>
                <a:moveTo>
                  <a:pt x="447" y="82"/>
                </a:moveTo>
                <a:cubicBezTo>
                  <a:pt x="446" y="82"/>
                  <a:pt x="447" y="82"/>
                  <a:pt x="447" y="82"/>
                </a:cubicBezTo>
                <a:close/>
                <a:moveTo>
                  <a:pt x="447" y="84"/>
                </a:moveTo>
                <a:cubicBezTo>
                  <a:pt x="448" y="84"/>
                  <a:pt x="448" y="85"/>
                  <a:pt x="448" y="85"/>
                </a:cubicBezTo>
                <a:cubicBezTo>
                  <a:pt x="448" y="85"/>
                  <a:pt x="448" y="84"/>
                  <a:pt x="448" y="84"/>
                </a:cubicBezTo>
                <a:cubicBezTo>
                  <a:pt x="448" y="84"/>
                  <a:pt x="447" y="84"/>
                  <a:pt x="447" y="84"/>
                </a:cubicBezTo>
                <a:close/>
                <a:moveTo>
                  <a:pt x="441" y="72"/>
                </a:move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lose/>
                <a:moveTo>
                  <a:pt x="442" y="77"/>
                </a:moveTo>
                <a:cubicBezTo>
                  <a:pt x="443" y="77"/>
                  <a:pt x="444" y="77"/>
                  <a:pt x="444" y="76"/>
                </a:cubicBezTo>
                <a:cubicBezTo>
                  <a:pt x="443" y="77"/>
                  <a:pt x="442" y="76"/>
                  <a:pt x="442" y="77"/>
                </a:cubicBezTo>
                <a:close/>
                <a:moveTo>
                  <a:pt x="448" y="87"/>
                </a:moveTo>
                <a:cubicBezTo>
                  <a:pt x="448" y="87"/>
                  <a:pt x="448" y="87"/>
                  <a:pt x="448" y="87"/>
                </a:cubicBezTo>
                <a:cubicBezTo>
                  <a:pt x="449" y="87"/>
                  <a:pt x="450" y="88"/>
                  <a:pt x="449" y="87"/>
                </a:cubicBezTo>
                <a:cubicBezTo>
                  <a:pt x="449" y="87"/>
                  <a:pt x="449" y="87"/>
                  <a:pt x="448" y="87"/>
                </a:cubicBezTo>
                <a:close/>
                <a:moveTo>
                  <a:pt x="433" y="61"/>
                </a:moveTo>
                <a:cubicBezTo>
                  <a:pt x="433" y="61"/>
                  <a:pt x="433" y="62"/>
                  <a:pt x="434" y="62"/>
                </a:cubicBezTo>
                <a:cubicBezTo>
                  <a:pt x="434" y="61"/>
                  <a:pt x="435" y="61"/>
                  <a:pt x="435" y="61"/>
                </a:cubicBezTo>
                <a:cubicBezTo>
                  <a:pt x="435" y="61"/>
                  <a:pt x="435" y="61"/>
                  <a:pt x="435" y="60"/>
                </a:cubicBezTo>
                <a:cubicBezTo>
                  <a:pt x="434" y="61"/>
                  <a:pt x="434" y="61"/>
                  <a:pt x="433" y="61"/>
                </a:cubicBezTo>
                <a:close/>
                <a:moveTo>
                  <a:pt x="450" y="90"/>
                </a:moveTo>
                <a:cubicBezTo>
                  <a:pt x="450" y="90"/>
                  <a:pt x="451" y="90"/>
                  <a:pt x="450" y="89"/>
                </a:cubicBezTo>
                <a:cubicBezTo>
                  <a:pt x="450" y="89"/>
                  <a:pt x="450" y="90"/>
                  <a:pt x="450" y="90"/>
                </a:cubicBezTo>
                <a:close/>
                <a:moveTo>
                  <a:pt x="433" y="59"/>
                </a:moveTo>
                <a:cubicBezTo>
                  <a:pt x="434" y="59"/>
                  <a:pt x="432" y="59"/>
                  <a:pt x="433" y="59"/>
                </a:cubicBezTo>
                <a:close/>
                <a:moveTo>
                  <a:pt x="438" y="68"/>
                </a:moveTo>
                <a:cubicBezTo>
                  <a:pt x="438" y="68"/>
                  <a:pt x="438" y="68"/>
                  <a:pt x="438" y="68"/>
                </a:cubicBezTo>
                <a:close/>
                <a:moveTo>
                  <a:pt x="437" y="66"/>
                </a:moveTo>
                <a:cubicBezTo>
                  <a:pt x="436" y="65"/>
                  <a:pt x="436" y="66"/>
                  <a:pt x="437" y="66"/>
                </a:cubicBezTo>
                <a:close/>
                <a:moveTo>
                  <a:pt x="431" y="57"/>
                </a:moveTo>
                <a:cubicBezTo>
                  <a:pt x="431" y="57"/>
                  <a:pt x="432" y="57"/>
                  <a:pt x="431" y="57"/>
                </a:cubicBezTo>
                <a:close/>
                <a:moveTo>
                  <a:pt x="451" y="94"/>
                </a:move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lose/>
                <a:moveTo>
                  <a:pt x="438" y="72"/>
                </a:moveTo>
                <a:cubicBezTo>
                  <a:pt x="439" y="72"/>
                  <a:pt x="439" y="72"/>
                  <a:pt x="439" y="72"/>
                </a:cubicBezTo>
                <a:cubicBezTo>
                  <a:pt x="439" y="72"/>
                  <a:pt x="439" y="72"/>
                  <a:pt x="439" y="71"/>
                </a:cubicBezTo>
                <a:cubicBezTo>
                  <a:pt x="439" y="72"/>
                  <a:pt x="439" y="72"/>
                  <a:pt x="438" y="72"/>
                </a:cubicBezTo>
                <a:close/>
                <a:moveTo>
                  <a:pt x="448" y="90"/>
                </a:moveTo>
                <a:cubicBezTo>
                  <a:pt x="448" y="90"/>
                  <a:pt x="449" y="91"/>
                  <a:pt x="449" y="90"/>
                </a:cubicBezTo>
                <a:cubicBezTo>
                  <a:pt x="448" y="90"/>
                  <a:pt x="448" y="90"/>
                  <a:pt x="448" y="90"/>
                </a:cubicBezTo>
                <a:close/>
                <a:moveTo>
                  <a:pt x="441" y="77"/>
                </a:moveTo>
                <a:cubicBezTo>
                  <a:pt x="441" y="77"/>
                  <a:pt x="441" y="77"/>
                  <a:pt x="441" y="77"/>
                </a:cubicBezTo>
                <a:cubicBezTo>
                  <a:pt x="441" y="77"/>
                  <a:pt x="441" y="77"/>
                  <a:pt x="441" y="77"/>
                </a:cubicBezTo>
                <a:close/>
                <a:moveTo>
                  <a:pt x="440" y="78"/>
                </a:moveTo>
                <a:cubicBezTo>
                  <a:pt x="440" y="78"/>
                  <a:pt x="441" y="78"/>
                  <a:pt x="442" y="77"/>
                </a:cubicBezTo>
                <a:cubicBezTo>
                  <a:pt x="441" y="78"/>
                  <a:pt x="441" y="77"/>
                  <a:pt x="440" y="78"/>
                </a:cubicBezTo>
                <a:close/>
                <a:moveTo>
                  <a:pt x="431" y="59"/>
                </a:moveTo>
                <a:cubicBezTo>
                  <a:pt x="431" y="59"/>
                  <a:pt x="432" y="60"/>
                  <a:pt x="431" y="59"/>
                </a:cubicBezTo>
                <a:close/>
                <a:moveTo>
                  <a:pt x="434" y="66"/>
                </a:moveTo>
                <a:cubicBezTo>
                  <a:pt x="434" y="66"/>
                  <a:pt x="434" y="66"/>
                  <a:pt x="434" y="66"/>
                </a:cubicBezTo>
                <a:cubicBezTo>
                  <a:pt x="434" y="67"/>
                  <a:pt x="435" y="67"/>
                  <a:pt x="435" y="66"/>
                </a:cubicBezTo>
                <a:cubicBezTo>
                  <a:pt x="435" y="66"/>
                  <a:pt x="435" y="66"/>
                  <a:pt x="434" y="66"/>
                </a:cubicBezTo>
                <a:close/>
                <a:moveTo>
                  <a:pt x="433" y="64"/>
                </a:moveTo>
                <a:cubicBezTo>
                  <a:pt x="433" y="65"/>
                  <a:pt x="434" y="64"/>
                  <a:pt x="433" y="64"/>
                </a:cubicBezTo>
                <a:close/>
                <a:moveTo>
                  <a:pt x="425" y="51"/>
                </a:moveTo>
                <a:cubicBezTo>
                  <a:pt x="425" y="51"/>
                  <a:pt x="424" y="51"/>
                  <a:pt x="424" y="51"/>
                </a:cubicBezTo>
                <a:cubicBezTo>
                  <a:pt x="425" y="52"/>
                  <a:pt x="425" y="52"/>
                  <a:pt x="427" y="52"/>
                </a:cubicBezTo>
                <a:cubicBezTo>
                  <a:pt x="426" y="51"/>
                  <a:pt x="426" y="51"/>
                  <a:pt x="425" y="51"/>
                </a:cubicBezTo>
                <a:close/>
                <a:moveTo>
                  <a:pt x="431" y="62"/>
                </a:moveTo>
                <a:cubicBezTo>
                  <a:pt x="431" y="62"/>
                  <a:pt x="431" y="62"/>
                  <a:pt x="432" y="63"/>
                </a:cubicBezTo>
                <a:cubicBezTo>
                  <a:pt x="432" y="62"/>
                  <a:pt x="432" y="62"/>
                  <a:pt x="432" y="62"/>
                </a:cubicBezTo>
                <a:cubicBezTo>
                  <a:pt x="432" y="62"/>
                  <a:pt x="432" y="62"/>
                  <a:pt x="431" y="62"/>
                </a:cubicBezTo>
                <a:close/>
                <a:moveTo>
                  <a:pt x="439" y="75"/>
                </a:moveTo>
                <a:cubicBezTo>
                  <a:pt x="439" y="76"/>
                  <a:pt x="439" y="76"/>
                  <a:pt x="439" y="75"/>
                </a:cubicBezTo>
                <a:close/>
                <a:moveTo>
                  <a:pt x="431" y="61"/>
                </a:moveTo>
                <a:cubicBezTo>
                  <a:pt x="430" y="61"/>
                  <a:pt x="431" y="60"/>
                  <a:pt x="431" y="61"/>
                </a:cubicBezTo>
                <a:close/>
                <a:moveTo>
                  <a:pt x="445" y="87"/>
                </a:moveTo>
                <a:cubicBezTo>
                  <a:pt x="445" y="87"/>
                  <a:pt x="445" y="87"/>
                  <a:pt x="445" y="87"/>
                </a:cubicBezTo>
                <a:cubicBezTo>
                  <a:pt x="445" y="88"/>
                  <a:pt x="445" y="87"/>
                  <a:pt x="445" y="87"/>
                </a:cubicBezTo>
                <a:cubicBezTo>
                  <a:pt x="445" y="87"/>
                  <a:pt x="445" y="87"/>
                  <a:pt x="445" y="87"/>
                </a:cubicBezTo>
                <a:close/>
                <a:moveTo>
                  <a:pt x="448" y="93"/>
                </a:move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lose/>
                <a:moveTo>
                  <a:pt x="433" y="72"/>
                </a:moveTo>
                <a:cubicBezTo>
                  <a:pt x="434" y="72"/>
                  <a:pt x="436" y="72"/>
                  <a:pt x="437" y="72"/>
                </a:cubicBezTo>
                <a:cubicBezTo>
                  <a:pt x="436" y="71"/>
                  <a:pt x="434" y="72"/>
                  <a:pt x="433" y="72"/>
                </a:cubicBezTo>
                <a:close/>
                <a:moveTo>
                  <a:pt x="445" y="88"/>
                </a:moveTo>
                <a:cubicBezTo>
                  <a:pt x="445" y="88"/>
                  <a:pt x="445" y="88"/>
                  <a:pt x="445" y="88"/>
                </a:cubicBezTo>
                <a:close/>
                <a:moveTo>
                  <a:pt x="419" y="41"/>
                </a:moveTo>
                <a:cubicBezTo>
                  <a:pt x="419" y="41"/>
                  <a:pt x="419" y="41"/>
                  <a:pt x="419" y="42"/>
                </a:cubicBezTo>
                <a:cubicBezTo>
                  <a:pt x="419" y="42"/>
                  <a:pt x="419" y="42"/>
                  <a:pt x="420" y="42"/>
                </a:cubicBezTo>
                <a:cubicBezTo>
                  <a:pt x="420" y="41"/>
                  <a:pt x="420" y="41"/>
                  <a:pt x="419" y="41"/>
                </a:cubicBezTo>
                <a:close/>
                <a:moveTo>
                  <a:pt x="432" y="64"/>
                </a:moveTo>
                <a:cubicBezTo>
                  <a:pt x="432" y="65"/>
                  <a:pt x="433" y="64"/>
                  <a:pt x="432" y="64"/>
                </a:cubicBezTo>
                <a:close/>
                <a:moveTo>
                  <a:pt x="434" y="67"/>
                </a:moveTo>
                <a:cubicBezTo>
                  <a:pt x="433" y="68"/>
                  <a:pt x="434" y="68"/>
                  <a:pt x="434" y="67"/>
                </a:cubicBezTo>
                <a:close/>
                <a:moveTo>
                  <a:pt x="437" y="76"/>
                </a:moveTo>
                <a:cubicBezTo>
                  <a:pt x="437" y="76"/>
                  <a:pt x="438" y="75"/>
                  <a:pt x="437" y="75"/>
                </a:cubicBezTo>
                <a:cubicBezTo>
                  <a:pt x="437" y="75"/>
                  <a:pt x="437" y="75"/>
                  <a:pt x="437" y="76"/>
                </a:cubicBezTo>
                <a:close/>
                <a:moveTo>
                  <a:pt x="430" y="63"/>
                </a:moveTo>
                <a:cubicBezTo>
                  <a:pt x="430" y="63"/>
                  <a:pt x="431" y="62"/>
                  <a:pt x="431" y="62"/>
                </a:cubicBezTo>
                <a:cubicBezTo>
                  <a:pt x="430" y="62"/>
                  <a:pt x="430" y="62"/>
                  <a:pt x="430" y="63"/>
                </a:cubicBezTo>
                <a:close/>
                <a:moveTo>
                  <a:pt x="419" y="44"/>
                </a:moveTo>
                <a:cubicBezTo>
                  <a:pt x="420" y="44"/>
                  <a:pt x="421" y="44"/>
                  <a:pt x="420" y="43"/>
                </a:cubicBezTo>
                <a:cubicBezTo>
                  <a:pt x="420" y="43"/>
                  <a:pt x="420" y="44"/>
                  <a:pt x="419" y="44"/>
                </a:cubicBezTo>
                <a:close/>
                <a:moveTo>
                  <a:pt x="417" y="39"/>
                </a:moveTo>
                <a:cubicBezTo>
                  <a:pt x="417" y="39"/>
                  <a:pt x="418" y="40"/>
                  <a:pt x="418" y="39"/>
                </a:cubicBezTo>
                <a:cubicBezTo>
                  <a:pt x="418" y="39"/>
                  <a:pt x="418" y="39"/>
                  <a:pt x="418" y="39"/>
                </a:cubicBezTo>
                <a:cubicBezTo>
                  <a:pt x="418" y="39"/>
                  <a:pt x="417" y="39"/>
                  <a:pt x="417" y="39"/>
                </a:cubicBezTo>
                <a:close/>
                <a:moveTo>
                  <a:pt x="444" y="90"/>
                </a:moveTo>
                <a:cubicBezTo>
                  <a:pt x="441" y="90"/>
                  <a:pt x="438" y="90"/>
                  <a:pt x="436" y="90"/>
                </a:cubicBezTo>
                <a:cubicBezTo>
                  <a:pt x="437" y="92"/>
                  <a:pt x="438" y="91"/>
                  <a:pt x="440" y="91"/>
                </a:cubicBezTo>
                <a:cubicBezTo>
                  <a:pt x="440" y="91"/>
                  <a:pt x="440" y="91"/>
                  <a:pt x="441" y="91"/>
                </a:cubicBezTo>
                <a:cubicBezTo>
                  <a:pt x="441" y="91"/>
                  <a:pt x="441" y="91"/>
                  <a:pt x="442" y="91"/>
                </a:cubicBezTo>
                <a:cubicBezTo>
                  <a:pt x="443" y="91"/>
                  <a:pt x="444" y="91"/>
                  <a:pt x="445" y="91"/>
                </a:cubicBezTo>
                <a:cubicBezTo>
                  <a:pt x="445" y="90"/>
                  <a:pt x="445" y="90"/>
                  <a:pt x="445" y="90"/>
                </a:cubicBezTo>
                <a:cubicBezTo>
                  <a:pt x="444" y="90"/>
                  <a:pt x="444" y="90"/>
                  <a:pt x="444" y="90"/>
                </a:cubicBezTo>
                <a:close/>
                <a:moveTo>
                  <a:pt x="417" y="41"/>
                </a:moveTo>
                <a:cubicBezTo>
                  <a:pt x="417" y="41"/>
                  <a:pt x="418" y="41"/>
                  <a:pt x="418" y="41"/>
                </a:cubicBezTo>
                <a:cubicBezTo>
                  <a:pt x="418" y="41"/>
                  <a:pt x="418" y="41"/>
                  <a:pt x="418" y="40"/>
                </a:cubicBezTo>
                <a:cubicBezTo>
                  <a:pt x="417" y="40"/>
                  <a:pt x="417" y="41"/>
                  <a:pt x="417" y="41"/>
                </a:cubicBezTo>
                <a:close/>
                <a:moveTo>
                  <a:pt x="431" y="66"/>
                </a:moveTo>
                <a:cubicBezTo>
                  <a:pt x="431" y="66"/>
                  <a:pt x="432" y="66"/>
                  <a:pt x="431" y="66"/>
                </a:cubicBezTo>
                <a:close/>
                <a:moveTo>
                  <a:pt x="435" y="75"/>
                </a:moveTo>
                <a:cubicBezTo>
                  <a:pt x="436" y="75"/>
                  <a:pt x="436" y="76"/>
                  <a:pt x="436" y="75"/>
                </a:cubicBezTo>
                <a:cubicBezTo>
                  <a:pt x="436" y="75"/>
                  <a:pt x="436" y="75"/>
                  <a:pt x="436" y="75"/>
                </a:cubicBezTo>
                <a:cubicBezTo>
                  <a:pt x="436" y="75"/>
                  <a:pt x="435" y="75"/>
                  <a:pt x="435" y="75"/>
                </a:cubicBezTo>
                <a:close/>
                <a:moveTo>
                  <a:pt x="422" y="52"/>
                </a:moveTo>
                <a:cubicBezTo>
                  <a:pt x="423" y="52"/>
                  <a:pt x="423" y="52"/>
                  <a:pt x="423" y="52"/>
                </a:cubicBezTo>
                <a:cubicBezTo>
                  <a:pt x="423" y="52"/>
                  <a:pt x="423" y="51"/>
                  <a:pt x="423" y="51"/>
                </a:cubicBezTo>
                <a:cubicBezTo>
                  <a:pt x="423" y="51"/>
                  <a:pt x="422" y="51"/>
                  <a:pt x="422" y="52"/>
                </a:cubicBezTo>
                <a:close/>
                <a:moveTo>
                  <a:pt x="441" y="84"/>
                </a:moveTo>
                <a:cubicBezTo>
                  <a:pt x="440" y="85"/>
                  <a:pt x="441" y="84"/>
                  <a:pt x="441" y="84"/>
                </a:cubicBezTo>
                <a:close/>
                <a:moveTo>
                  <a:pt x="427" y="61"/>
                </a:moveTo>
                <a:cubicBezTo>
                  <a:pt x="428" y="61"/>
                  <a:pt x="428" y="61"/>
                  <a:pt x="428" y="61"/>
                </a:cubicBezTo>
                <a:cubicBezTo>
                  <a:pt x="428" y="61"/>
                  <a:pt x="427" y="61"/>
                  <a:pt x="427" y="61"/>
                </a:cubicBezTo>
                <a:close/>
                <a:moveTo>
                  <a:pt x="426" y="57"/>
                </a:moveTo>
                <a:cubicBezTo>
                  <a:pt x="425" y="57"/>
                  <a:pt x="426" y="57"/>
                  <a:pt x="426" y="57"/>
                </a:cubicBezTo>
                <a:close/>
                <a:moveTo>
                  <a:pt x="433" y="75"/>
                </a:moveTo>
                <a:cubicBezTo>
                  <a:pt x="433" y="75"/>
                  <a:pt x="434" y="75"/>
                  <a:pt x="434" y="75"/>
                </a:cubicBezTo>
                <a:cubicBezTo>
                  <a:pt x="434" y="76"/>
                  <a:pt x="433" y="76"/>
                  <a:pt x="433" y="76"/>
                </a:cubicBezTo>
                <a:cubicBezTo>
                  <a:pt x="434" y="76"/>
                  <a:pt x="434" y="76"/>
                  <a:pt x="434" y="76"/>
                </a:cubicBezTo>
                <a:cubicBezTo>
                  <a:pt x="435" y="76"/>
                  <a:pt x="435" y="75"/>
                  <a:pt x="435" y="74"/>
                </a:cubicBezTo>
                <a:cubicBezTo>
                  <a:pt x="434" y="74"/>
                  <a:pt x="434" y="75"/>
                  <a:pt x="433" y="75"/>
                </a:cubicBezTo>
                <a:close/>
                <a:moveTo>
                  <a:pt x="440" y="85"/>
                </a:moveTo>
                <a:cubicBezTo>
                  <a:pt x="440" y="85"/>
                  <a:pt x="441" y="85"/>
                  <a:pt x="440" y="85"/>
                </a:cubicBezTo>
                <a:cubicBezTo>
                  <a:pt x="440" y="85"/>
                  <a:pt x="440" y="85"/>
                  <a:pt x="440" y="85"/>
                </a:cubicBezTo>
                <a:close/>
                <a:moveTo>
                  <a:pt x="430" y="66"/>
                </a:moveTo>
                <a:cubicBezTo>
                  <a:pt x="430" y="66"/>
                  <a:pt x="430" y="66"/>
                  <a:pt x="430" y="66"/>
                </a:cubicBezTo>
                <a:close/>
                <a:moveTo>
                  <a:pt x="419" y="49"/>
                </a:moveTo>
                <a:cubicBezTo>
                  <a:pt x="419" y="49"/>
                  <a:pt x="420" y="49"/>
                  <a:pt x="420" y="48"/>
                </a:cubicBezTo>
                <a:cubicBezTo>
                  <a:pt x="419" y="48"/>
                  <a:pt x="419" y="49"/>
                  <a:pt x="419" y="49"/>
                </a:cubicBezTo>
                <a:close/>
                <a:moveTo>
                  <a:pt x="432" y="75"/>
                </a:moveTo>
                <a:cubicBezTo>
                  <a:pt x="432" y="75"/>
                  <a:pt x="433" y="75"/>
                  <a:pt x="433" y="75"/>
                </a:cubicBezTo>
                <a:cubicBezTo>
                  <a:pt x="432" y="75"/>
                  <a:pt x="432" y="75"/>
                  <a:pt x="432" y="75"/>
                </a:cubicBezTo>
                <a:close/>
                <a:moveTo>
                  <a:pt x="426" y="90"/>
                </a:moveTo>
                <a:cubicBezTo>
                  <a:pt x="426" y="91"/>
                  <a:pt x="428" y="90"/>
                  <a:pt x="430" y="91"/>
                </a:cubicBezTo>
                <a:cubicBezTo>
                  <a:pt x="431" y="90"/>
                  <a:pt x="432" y="91"/>
                  <a:pt x="434" y="90"/>
                </a:cubicBezTo>
                <a:cubicBezTo>
                  <a:pt x="434" y="91"/>
                  <a:pt x="435" y="91"/>
                  <a:pt x="435" y="91"/>
                </a:cubicBezTo>
                <a:cubicBezTo>
                  <a:pt x="435" y="91"/>
                  <a:pt x="436" y="91"/>
                  <a:pt x="436" y="90"/>
                </a:cubicBezTo>
                <a:cubicBezTo>
                  <a:pt x="435" y="90"/>
                  <a:pt x="435" y="90"/>
                  <a:pt x="435" y="90"/>
                </a:cubicBezTo>
                <a:cubicBezTo>
                  <a:pt x="434" y="90"/>
                  <a:pt x="434" y="90"/>
                  <a:pt x="434" y="90"/>
                </a:cubicBezTo>
                <a:cubicBezTo>
                  <a:pt x="435" y="90"/>
                  <a:pt x="437" y="89"/>
                  <a:pt x="438" y="89"/>
                </a:cubicBezTo>
                <a:cubicBezTo>
                  <a:pt x="439" y="89"/>
                  <a:pt x="439" y="88"/>
                  <a:pt x="440" y="88"/>
                </a:cubicBezTo>
                <a:cubicBezTo>
                  <a:pt x="439" y="87"/>
                  <a:pt x="438" y="87"/>
                  <a:pt x="437" y="88"/>
                </a:cubicBezTo>
                <a:cubicBezTo>
                  <a:pt x="435" y="87"/>
                  <a:pt x="433" y="86"/>
                  <a:pt x="432" y="88"/>
                </a:cubicBezTo>
                <a:cubicBezTo>
                  <a:pt x="431" y="87"/>
                  <a:pt x="430" y="88"/>
                  <a:pt x="430" y="87"/>
                </a:cubicBezTo>
                <a:cubicBezTo>
                  <a:pt x="428" y="88"/>
                  <a:pt x="427" y="87"/>
                  <a:pt x="425" y="88"/>
                </a:cubicBezTo>
                <a:cubicBezTo>
                  <a:pt x="425" y="88"/>
                  <a:pt x="425" y="88"/>
                  <a:pt x="425" y="89"/>
                </a:cubicBezTo>
                <a:cubicBezTo>
                  <a:pt x="424" y="89"/>
                  <a:pt x="424" y="88"/>
                  <a:pt x="424" y="88"/>
                </a:cubicBezTo>
                <a:cubicBezTo>
                  <a:pt x="424" y="88"/>
                  <a:pt x="423" y="89"/>
                  <a:pt x="423" y="88"/>
                </a:cubicBezTo>
                <a:cubicBezTo>
                  <a:pt x="423" y="88"/>
                  <a:pt x="423" y="88"/>
                  <a:pt x="424" y="88"/>
                </a:cubicBezTo>
                <a:cubicBezTo>
                  <a:pt x="423" y="87"/>
                  <a:pt x="423" y="87"/>
                  <a:pt x="422" y="87"/>
                </a:cubicBezTo>
                <a:cubicBezTo>
                  <a:pt x="422" y="88"/>
                  <a:pt x="423" y="88"/>
                  <a:pt x="422" y="88"/>
                </a:cubicBezTo>
                <a:cubicBezTo>
                  <a:pt x="423" y="88"/>
                  <a:pt x="422" y="89"/>
                  <a:pt x="423" y="89"/>
                </a:cubicBezTo>
                <a:cubicBezTo>
                  <a:pt x="425" y="90"/>
                  <a:pt x="427" y="89"/>
                  <a:pt x="429" y="90"/>
                </a:cubicBezTo>
                <a:cubicBezTo>
                  <a:pt x="431" y="89"/>
                  <a:pt x="432" y="90"/>
                  <a:pt x="433" y="90"/>
                </a:cubicBezTo>
                <a:cubicBezTo>
                  <a:pt x="432" y="91"/>
                  <a:pt x="431" y="90"/>
                  <a:pt x="429" y="90"/>
                </a:cubicBezTo>
                <a:cubicBezTo>
                  <a:pt x="428" y="90"/>
                  <a:pt x="427" y="90"/>
                  <a:pt x="426" y="90"/>
                </a:cubicBezTo>
                <a:close/>
                <a:moveTo>
                  <a:pt x="431" y="88"/>
                </a:moveTo>
                <a:cubicBezTo>
                  <a:pt x="431" y="88"/>
                  <a:pt x="430" y="88"/>
                  <a:pt x="431" y="88"/>
                </a:cubicBezTo>
                <a:close/>
                <a:moveTo>
                  <a:pt x="436" y="85"/>
                </a:moveTo>
                <a:cubicBezTo>
                  <a:pt x="437" y="85"/>
                  <a:pt x="437" y="85"/>
                  <a:pt x="437" y="85"/>
                </a:cubicBezTo>
                <a:cubicBezTo>
                  <a:pt x="437" y="85"/>
                  <a:pt x="437" y="85"/>
                  <a:pt x="436" y="85"/>
                </a:cubicBezTo>
                <a:close/>
                <a:moveTo>
                  <a:pt x="413" y="41"/>
                </a:moveTo>
                <a:cubicBezTo>
                  <a:pt x="413" y="41"/>
                  <a:pt x="413" y="42"/>
                  <a:pt x="413" y="42"/>
                </a:cubicBezTo>
                <a:cubicBezTo>
                  <a:pt x="413" y="42"/>
                  <a:pt x="414" y="41"/>
                  <a:pt x="414" y="41"/>
                </a:cubicBezTo>
                <a:cubicBezTo>
                  <a:pt x="413" y="41"/>
                  <a:pt x="413" y="41"/>
                  <a:pt x="413" y="41"/>
                </a:cubicBezTo>
                <a:close/>
                <a:moveTo>
                  <a:pt x="421" y="77"/>
                </a:moveTo>
                <a:cubicBezTo>
                  <a:pt x="422" y="77"/>
                  <a:pt x="421" y="77"/>
                  <a:pt x="422" y="76"/>
                </a:cubicBezTo>
                <a:cubicBezTo>
                  <a:pt x="422" y="76"/>
                  <a:pt x="422" y="77"/>
                  <a:pt x="423" y="76"/>
                </a:cubicBezTo>
                <a:cubicBezTo>
                  <a:pt x="424" y="75"/>
                  <a:pt x="426" y="76"/>
                  <a:pt x="428" y="76"/>
                </a:cubicBezTo>
                <a:cubicBezTo>
                  <a:pt x="429" y="77"/>
                  <a:pt x="430" y="75"/>
                  <a:pt x="432" y="76"/>
                </a:cubicBezTo>
                <a:cubicBezTo>
                  <a:pt x="431" y="75"/>
                  <a:pt x="432" y="75"/>
                  <a:pt x="431" y="75"/>
                </a:cubicBezTo>
                <a:cubicBezTo>
                  <a:pt x="430" y="75"/>
                  <a:pt x="429" y="74"/>
                  <a:pt x="427" y="75"/>
                </a:cubicBezTo>
                <a:cubicBezTo>
                  <a:pt x="426" y="74"/>
                  <a:pt x="423" y="74"/>
                  <a:pt x="421" y="76"/>
                </a:cubicBezTo>
                <a:cubicBezTo>
                  <a:pt x="421" y="74"/>
                  <a:pt x="418" y="75"/>
                  <a:pt x="417" y="75"/>
                </a:cubicBezTo>
                <a:cubicBezTo>
                  <a:pt x="417" y="75"/>
                  <a:pt x="417" y="76"/>
                  <a:pt x="417" y="76"/>
                </a:cubicBezTo>
                <a:cubicBezTo>
                  <a:pt x="417" y="76"/>
                  <a:pt x="418" y="77"/>
                  <a:pt x="419" y="76"/>
                </a:cubicBezTo>
                <a:cubicBezTo>
                  <a:pt x="420" y="76"/>
                  <a:pt x="420" y="76"/>
                  <a:pt x="421" y="76"/>
                </a:cubicBezTo>
                <a:cubicBezTo>
                  <a:pt x="421" y="77"/>
                  <a:pt x="420" y="76"/>
                  <a:pt x="421" y="77"/>
                </a:cubicBezTo>
                <a:cubicBezTo>
                  <a:pt x="421" y="77"/>
                  <a:pt x="421" y="77"/>
                  <a:pt x="421" y="77"/>
                </a:cubicBezTo>
                <a:close/>
                <a:moveTo>
                  <a:pt x="427" y="68"/>
                </a:moveTo>
                <a:cubicBezTo>
                  <a:pt x="427" y="67"/>
                  <a:pt x="427" y="68"/>
                  <a:pt x="427" y="68"/>
                </a:cubicBezTo>
                <a:close/>
                <a:moveTo>
                  <a:pt x="421" y="61"/>
                </a:moveTo>
                <a:cubicBezTo>
                  <a:pt x="422" y="61"/>
                  <a:pt x="423" y="62"/>
                  <a:pt x="423" y="62"/>
                </a:cubicBezTo>
                <a:cubicBezTo>
                  <a:pt x="423" y="61"/>
                  <a:pt x="424" y="62"/>
                  <a:pt x="424" y="61"/>
                </a:cubicBezTo>
                <a:cubicBezTo>
                  <a:pt x="424" y="61"/>
                  <a:pt x="424" y="61"/>
                  <a:pt x="423" y="61"/>
                </a:cubicBezTo>
                <a:cubicBezTo>
                  <a:pt x="423" y="61"/>
                  <a:pt x="422" y="61"/>
                  <a:pt x="421" y="61"/>
                </a:cubicBezTo>
                <a:close/>
                <a:moveTo>
                  <a:pt x="410" y="40"/>
                </a:moveTo>
                <a:cubicBezTo>
                  <a:pt x="410" y="40"/>
                  <a:pt x="410" y="40"/>
                  <a:pt x="410" y="40"/>
                </a:cubicBezTo>
                <a:cubicBezTo>
                  <a:pt x="410" y="40"/>
                  <a:pt x="411" y="40"/>
                  <a:pt x="411" y="40"/>
                </a:cubicBezTo>
                <a:cubicBezTo>
                  <a:pt x="410" y="40"/>
                  <a:pt x="410" y="40"/>
                  <a:pt x="410" y="40"/>
                </a:cubicBezTo>
                <a:close/>
                <a:moveTo>
                  <a:pt x="411" y="44"/>
                </a:moveTo>
                <a:cubicBezTo>
                  <a:pt x="412" y="44"/>
                  <a:pt x="413" y="44"/>
                  <a:pt x="412" y="44"/>
                </a:cubicBezTo>
                <a:cubicBezTo>
                  <a:pt x="412" y="44"/>
                  <a:pt x="411" y="43"/>
                  <a:pt x="411" y="44"/>
                </a:cubicBezTo>
                <a:close/>
                <a:moveTo>
                  <a:pt x="409" y="42"/>
                </a:moveTo>
                <a:cubicBezTo>
                  <a:pt x="410" y="42"/>
                  <a:pt x="410" y="41"/>
                  <a:pt x="410" y="41"/>
                </a:cubicBezTo>
                <a:cubicBezTo>
                  <a:pt x="409" y="41"/>
                  <a:pt x="409" y="40"/>
                  <a:pt x="408" y="40"/>
                </a:cubicBezTo>
                <a:cubicBezTo>
                  <a:pt x="409" y="41"/>
                  <a:pt x="409" y="41"/>
                  <a:pt x="409" y="41"/>
                </a:cubicBezTo>
                <a:cubicBezTo>
                  <a:pt x="409" y="41"/>
                  <a:pt x="409" y="42"/>
                  <a:pt x="409" y="42"/>
                </a:cubicBezTo>
                <a:cubicBezTo>
                  <a:pt x="410" y="42"/>
                  <a:pt x="410" y="42"/>
                  <a:pt x="410" y="42"/>
                </a:cubicBezTo>
                <a:cubicBezTo>
                  <a:pt x="410" y="42"/>
                  <a:pt x="410" y="42"/>
                  <a:pt x="409" y="42"/>
                </a:cubicBezTo>
                <a:close/>
                <a:moveTo>
                  <a:pt x="420" y="62"/>
                </a:moveTo>
                <a:cubicBezTo>
                  <a:pt x="420" y="61"/>
                  <a:pt x="420" y="62"/>
                  <a:pt x="421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2"/>
                </a:cubicBezTo>
                <a:close/>
                <a:moveTo>
                  <a:pt x="420" y="62"/>
                </a:moveTo>
                <a:cubicBezTo>
                  <a:pt x="420" y="62"/>
                  <a:pt x="420" y="63"/>
                  <a:pt x="421" y="62"/>
                </a:cubicBezTo>
                <a:cubicBezTo>
                  <a:pt x="421" y="62"/>
                  <a:pt x="421" y="61"/>
                  <a:pt x="420" y="62"/>
                </a:cubicBezTo>
                <a:close/>
                <a:moveTo>
                  <a:pt x="419" y="61"/>
                </a:moveTo>
                <a:cubicBezTo>
                  <a:pt x="419" y="61"/>
                  <a:pt x="419" y="61"/>
                  <a:pt x="419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0"/>
                </a:cubicBezTo>
                <a:cubicBezTo>
                  <a:pt x="419" y="61"/>
                  <a:pt x="419" y="61"/>
                  <a:pt x="419" y="61"/>
                </a:cubicBezTo>
                <a:close/>
                <a:moveTo>
                  <a:pt x="432" y="85"/>
                </a:moveTo>
                <a:cubicBezTo>
                  <a:pt x="432" y="85"/>
                  <a:pt x="433" y="85"/>
                  <a:pt x="433" y="85"/>
                </a:cubicBezTo>
                <a:cubicBezTo>
                  <a:pt x="432" y="85"/>
                  <a:pt x="432" y="85"/>
                  <a:pt x="432" y="85"/>
                </a:cubicBezTo>
                <a:cubicBezTo>
                  <a:pt x="432" y="85"/>
                  <a:pt x="432" y="85"/>
                  <a:pt x="432" y="85"/>
                </a:cubicBezTo>
                <a:close/>
                <a:moveTo>
                  <a:pt x="421" y="65"/>
                </a:moveTo>
                <a:cubicBezTo>
                  <a:pt x="421" y="65"/>
                  <a:pt x="422" y="65"/>
                  <a:pt x="421" y="65"/>
                </a:cubicBezTo>
                <a:cubicBezTo>
                  <a:pt x="421" y="65"/>
                  <a:pt x="421" y="65"/>
                  <a:pt x="421" y="65"/>
                </a:cubicBezTo>
                <a:close/>
                <a:moveTo>
                  <a:pt x="425" y="72"/>
                </a:move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lose/>
                <a:moveTo>
                  <a:pt x="419" y="61"/>
                </a:moveTo>
                <a:cubicBezTo>
                  <a:pt x="419" y="60"/>
                  <a:pt x="418" y="61"/>
                  <a:pt x="419" y="61"/>
                </a:cubicBezTo>
                <a:close/>
                <a:moveTo>
                  <a:pt x="419" y="62"/>
                </a:moveTo>
                <a:cubicBezTo>
                  <a:pt x="419" y="62"/>
                  <a:pt x="419" y="63"/>
                  <a:pt x="420" y="62"/>
                </a:cubicBezTo>
                <a:cubicBezTo>
                  <a:pt x="420" y="62"/>
                  <a:pt x="419" y="62"/>
                  <a:pt x="419" y="62"/>
                </a:cubicBezTo>
                <a:close/>
                <a:moveTo>
                  <a:pt x="422" y="68"/>
                </a:moveTo>
                <a:cubicBezTo>
                  <a:pt x="422" y="68"/>
                  <a:pt x="422" y="68"/>
                  <a:pt x="423" y="68"/>
                </a:cubicBezTo>
                <a:cubicBezTo>
                  <a:pt x="423" y="68"/>
                  <a:pt x="423" y="68"/>
                  <a:pt x="423" y="67"/>
                </a:cubicBezTo>
                <a:cubicBezTo>
                  <a:pt x="422" y="67"/>
                  <a:pt x="422" y="68"/>
                  <a:pt x="422" y="68"/>
                </a:cubicBezTo>
                <a:close/>
                <a:moveTo>
                  <a:pt x="430" y="84"/>
                </a:moveTo>
                <a:cubicBezTo>
                  <a:pt x="431" y="85"/>
                  <a:pt x="431" y="85"/>
                  <a:pt x="432" y="85"/>
                </a:cubicBezTo>
                <a:cubicBezTo>
                  <a:pt x="431" y="85"/>
                  <a:pt x="431" y="84"/>
                  <a:pt x="430" y="84"/>
                </a:cubicBezTo>
                <a:close/>
                <a:moveTo>
                  <a:pt x="409" y="43"/>
                </a:moveTo>
                <a:cubicBezTo>
                  <a:pt x="408" y="43"/>
                  <a:pt x="408" y="43"/>
                  <a:pt x="408" y="44"/>
                </a:cubicBezTo>
                <a:cubicBezTo>
                  <a:pt x="408" y="43"/>
                  <a:pt x="409" y="43"/>
                  <a:pt x="409" y="43"/>
                </a:cubicBezTo>
                <a:cubicBezTo>
                  <a:pt x="409" y="43"/>
                  <a:pt x="409" y="43"/>
                  <a:pt x="409" y="43"/>
                </a:cubicBezTo>
                <a:close/>
                <a:moveTo>
                  <a:pt x="416" y="57"/>
                </a:moveTo>
                <a:cubicBezTo>
                  <a:pt x="416" y="57"/>
                  <a:pt x="417" y="57"/>
                  <a:pt x="416" y="57"/>
                </a:cubicBezTo>
                <a:close/>
                <a:moveTo>
                  <a:pt x="421" y="66"/>
                </a:moveTo>
                <a:cubicBezTo>
                  <a:pt x="420" y="66"/>
                  <a:pt x="421" y="67"/>
                  <a:pt x="421" y="66"/>
                </a:cubicBezTo>
                <a:close/>
                <a:moveTo>
                  <a:pt x="416" y="60"/>
                </a:moveTo>
                <a:cubicBezTo>
                  <a:pt x="417" y="59"/>
                  <a:pt x="417" y="60"/>
                  <a:pt x="417" y="59"/>
                </a:cubicBezTo>
                <a:cubicBezTo>
                  <a:pt x="417" y="59"/>
                  <a:pt x="416" y="59"/>
                  <a:pt x="416" y="60"/>
                </a:cubicBezTo>
                <a:close/>
                <a:moveTo>
                  <a:pt x="415" y="61"/>
                </a:moveTo>
                <a:cubicBezTo>
                  <a:pt x="415" y="61"/>
                  <a:pt x="416" y="61"/>
                  <a:pt x="416" y="61"/>
                </a:cubicBezTo>
                <a:cubicBezTo>
                  <a:pt x="416" y="60"/>
                  <a:pt x="417" y="61"/>
                  <a:pt x="417" y="61"/>
                </a:cubicBezTo>
                <a:cubicBezTo>
                  <a:pt x="417" y="60"/>
                  <a:pt x="416" y="60"/>
                  <a:pt x="415" y="61"/>
                </a:cubicBezTo>
                <a:close/>
                <a:moveTo>
                  <a:pt x="420" y="68"/>
                </a:moveTo>
                <a:cubicBezTo>
                  <a:pt x="421" y="68"/>
                  <a:pt x="421" y="67"/>
                  <a:pt x="420" y="68"/>
                </a:cubicBezTo>
                <a:close/>
                <a:moveTo>
                  <a:pt x="424" y="77"/>
                </a:moveTo>
                <a:cubicBezTo>
                  <a:pt x="425" y="77"/>
                  <a:pt x="425" y="77"/>
                  <a:pt x="426" y="77"/>
                </a:cubicBezTo>
                <a:cubicBezTo>
                  <a:pt x="426" y="77"/>
                  <a:pt x="426" y="77"/>
                  <a:pt x="426" y="76"/>
                </a:cubicBezTo>
                <a:cubicBezTo>
                  <a:pt x="425" y="76"/>
                  <a:pt x="424" y="76"/>
                  <a:pt x="424" y="77"/>
                </a:cubicBezTo>
                <a:close/>
                <a:moveTo>
                  <a:pt x="419" y="66"/>
                </a:moveTo>
                <a:cubicBezTo>
                  <a:pt x="419" y="66"/>
                  <a:pt x="419" y="66"/>
                  <a:pt x="420" y="66"/>
                </a:cubicBezTo>
                <a:cubicBezTo>
                  <a:pt x="420" y="66"/>
                  <a:pt x="419" y="66"/>
                  <a:pt x="419" y="66"/>
                </a:cubicBezTo>
                <a:close/>
                <a:moveTo>
                  <a:pt x="414" y="57"/>
                </a:moveTo>
                <a:cubicBezTo>
                  <a:pt x="414" y="57"/>
                  <a:pt x="414" y="57"/>
                  <a:pt x="415" y="57"/>
                </a:cubicBezTo>
                <a:cubicBezTo>
                  <a:pt x="415" y="57"/>
                  <a:pt x="415" y="57"/>
                  <a:pt x="415" y="56"/>
                </a:cubicBezTo>
                <a:cubicBezTo>
                  <a:pt x="414" y="57"/>
                  <a:pt x="414" y="57"/>
                  <a:pt x="414" y="57"/>
                </a:cubicBezTo>
                <a:close/>
                <a:moveTo>
                  <a:pt x="414" y="59"/>
                </a:moveTo>
                <a:cubicBezTo>
                  <a:pt x="414" y="60"/>
                  <a:pt x="416" y="60"/>
                  <a:pt x="416" y="59"/>
                </a:cubicBezTo>
                <a:cubicBezTo>
                  <a:pt x="415" y="59"/>
                  <a:pt x="415" y="59"/>
                  <a:pt x="414" y="59"/>
                </a:cubicBezTo>
                <a:close/>
                <a:moveTo>
                  <a:pt x="421" y="72"/>
                </a:moveTo>
                <a:cubicBezTo>
                  <a:pt x="422" y="72"/>
                  <a:pt x="422" y="72"/>
                  <a:pt x="422" y="72"/>
                </a:cubicBezTo>
                <a:cubicBezTo>
                  <a:pt x="422" y="71"/>
                  <a:pt x="421" y="71"/>
                  <a:pt x="421" y="72"/>
                </a:cubicBezTo>
                <a:close/>
                <a:moveTo>
                  <a:pt x="404" y="39"/>
                </a:moveTo>
                <a:cubicBezTo>
                  <a:pt x="404" y="40"/>
                  <a:pt x="405" y="40"/>
                  <a:pt x="405" y="39"/>
                </a:cubicBezTo>
                <a:cubicBezTo>
                  <a:pt x="405" y="39"/>
                  <a:pt x="404" y="39"/>
                  <a:pt x="404" y="39"/>
                </a:cubicBezTo>
                <a:close/>
                <a:moveTo>
                  <a:pt x="415" y="62"/>
                </a:moveTo>
                <a:cubicBezTo>
                  <a:pt x="415" y="63"/>
                  <a:pt x="417" y="62"/>
                  <a:pt x="417" y="62"/>
                </a:cubicBezTo>
                <a:cubicBezTo>
                  <a:pt x="416" y="62"/>
                  <a:pt x="415" y="61"/>
                  <a:pt x="415" y="62"/>
                </a:cubicBezTo>
                <a:close/>
                <a:moveTo>
                  <a:pt x="419" y="68"/>
                </a:moveTo>
                <a:cubicBezTo>
                  <a:pt x="419" y="68"/>
                  <a:pt x="420" y="68"/>
                  <a:pt x="420" y="67"/>
                </a:cubicBezTo>
                <a:cubicBezTo>
                  <a:pt x="420" y="67"/>
                  <a:pt x="419" y="67"/>
                  <a:pt x="419" y="68"/>
                </a:cubicBezTo>
                <a:close/>
                <a:moveTo>
                  <a:pt x="409" y="48"/>
                </a:moveTo>
                <a:cubicBezTo>
                  <a:pt x="409" y="49"/>
                  <a:pt x="410" y="48"/>
                  <a:pt x="409" y="48"/>
                </a:cubicBezTo>
                <a:close/>
                <a:moveTo>
                  <a:pt x="413" y="57"/>
                </a:moveTo>
                <a:cubicBezTo>
                  <a:pt x="413" y="57"/>
                  <a:pt x="413" y="57"/>
                  <a:pt x="413" y="58"/>
                </a:cubicBezTo>
                <a:cubicBezTo>
                  <a:pt x="413" y="58"/>
                  <a:pt x="413" y="58"/>
                  <a:pt x="414" y="57"/>
                </a:cubicBezTo>
                <a:cubicBezTo>
                  <a:pt x="414" y="57"/>
                  <a:pt x="413" y="57"/>
                  <a:pt x="413" y="57"/>
                </a:cubicBezTo>
                <a:close/>
                <a:moveTo>
                  <a:pt x="405" y="43"/>
                </a:moveTo>
                <a:cubicBezTo>
                  <a:pt x="405" y="44"/>
                  <a:pt x="406" y="43"/>
                  <a:pt x="406" y="43"/>
                </a:cubicBezTo>
                <a:cubicBezTo>
                  <a:pt x="406" y="43"/>
                  <a:pt x="405" y="43"/>
                  <a:pt x="405" y="43"/>
                </a:cubicBezTo>
                <a:close/>
                <a:moveTo>
                  <a:pt x="505" y="229"/>
                </a:moveTo>
                <a:cubicBezTo>
                  <a:pt x="505" y="229"/>
                  <a:pt x="505" y="229"/>
                  <a:pt x="505" y="229"/>
                </a:cubicBezTo>
                <a:cubicBezTo>
                  <a:pt x="505" y="229"/>
                  <a:pt x="506" y="229"/>
                  <a:pt x="505" y="229"/>
                </a:cubicBezTo>
                <a:cubicBezTo>
                  <a:pt x="505" y="229"/>
                  <a:pt x="505" y="228"/>
                  <a:pt x="505" y="229"/>
                </a:cubicBezTo>
                <a:close/>
                <a:moveTo>
                  <a:pt x="396" y="42"/>
                </a:moveTo>
                <a:cubicBezTo>
                  <a:pt x="396" y="43"/>
                  <a:pt x="396" y="43"/>
                  <a:pt x="396" y="43"/>
                </a:cubicBezTo>
                <a:cubicBezTo>
                  <a:pt x="397" y="44"/>
                  <a:pt x="398" y="44"/>
                  <a:pt x="398" y="43"/>
                </a:cubicBezTo>
                <a:cubicBezTo>
                  <a:pt x="399" y="44"/>
                  <a:pt x="401" y="44"/>
                  <a:pt x="402" y="44"/>
                </a:cubicBezTo>
                <a:cubicBezTo>
                  <a:pt x="402" y="44"/>
                  <a:pt x="402" y="44"/>
                  <a:pt x="402" y="44"/>
                </a:cubicBezTo>
                <a:cubicBezTo>
                  <a:pt x="403" y="44"/>
                  <a:pt x="403" y="44"/>
                  <a:pt x="404" y="44"/>
                </a:cubicBezTo>
                <a:cubicBezTo>
                  <a:pt x="403" y="44"/>
                  <a:pt x="404" y="43"/>
                  <a:pt x="403" y="43"/>
                </a:cubicBezTo>
                <a:cubicBezTo>
                  <a:pt x="402" y="44"/>
                  <a:pt x="402" y="42"/>
                  <a:pt x="401" y="42"/>
                </a:cubicBezTo>
                <a:cubicBezTo>
                  <a:pt x="401" y="42"/>
                  <a:pt x="401" y="43"/>
                  <a:pt x="401" y="43"/>
                </a:cubicBezTo>
                <a:cubicBezTo>
                  <a:pt x="400" y="41"/>
                  <a:pt x="397" y="44"/>
                  <a:pt x="397" y="42"/>
                </a:cubicBezTo>
                <a:cubicBezTo>
                  <a:pt x="398" y="42"/>
                  <a:pt x="398" y="41"/>
                  <a:pt x="398" y="41"/>
                </a:cubicBezTo>
                <a:cubicBezTo>
                  <a:pt x="399" y="42"/>
                  <a:pt x="400" y="41"/>
                  <a:pt x="401" y="42"/>
                </a:cubicBezTo>
                <a:cubicBezTo>
                  <a:pt x="402" y="41"/>
                  <a:pt x="402" y="42"/>
                  <a:pt x="403" y="42"/>
                </a:cubicBezTo>
                <a:cubicBezTo>
                  <a:pt x="403" y="41"/>
                  <a:pt x="403" y="40"/>
                  <a:pt x="404" y="40"/>
                </a:cubicBezTo>
                <a:cubicBezTo>
                  <a:pt x="404" y="40"/>
                  <a:pt x="403" y="40"/>
                  <a:pt x="403" y="39"/>
                </a:cubicBezTo>
                <a:cubicBezTo>
                  <a:pt x="403" y="40"/>
                  <a:pt x="403" y="40"/>
                  <a:pt x="402" y="40"/>
                </a:cubicBezTo>
                <a:cubicBezTo>
                  <a:pt x="401" y="40"/>
                  <a:pt x="399" y="38"/>
                  <a:pt x="398" y="40"/>
                </a:cubicBezTo>
                <a:cubicBezTo>
                  <a:pt x="397" y="39"/>
                  <a:pt x="397" y="39"/>
                  <a:pt x="396" y="39"/>
                </a:cubicBezTo>
                <a:cubicBezTo>
                  <a:pt x="395" y="39"/>
                  <a:pt x="396" y="40"/>
                  <a:pt x="395" y="40"/>
                </a:cubicBezTo>
                <a:cubicBezTo>
                  <a:pt x="394" y="40"/>
                  <a:pt x="395" y="40"/>
                  <a:pt x="395" y="39"/>
                </a:cubicBezTo>
                <a:cubicBezTo>
                  <a:pt x="394" y="39"/>
                  <a:pt x="394" y="40"/>
                  <a:pt x="394" y="40"/>
                </a:cubicBezTo>
                <a:cubicBezTo>
                  <a:pt x="394" y="40"/>
                  <a:pt x="395" y="40"/>
                  <a:pt x="395" y="41"/>
                </a:cubicBezTo>
                <a:cubicBezTo>
                  <a:pt x="394" y="41"/>
                  <a:pt x="394" y="41"/>
                  <a:pt x="393" y="41"/>
                </a:cubicBezTo>
                <a:cubicBezTo>
                  <a:pt x="393" y="42"/>
                  <a:pt x="394" y="42"/>
                  <a:pt x="394" y="42"/>
                </a:cubicBezTo>
                <a:cubicBezTo>
                  <a:pt x="394" y="42"/>
                  <a:pt x="393" y="42"/>
                  <a:pt x="392" y="43"/>
                </a:cubicBezTo>
                <a:cubicBezTo>
                  <a:pt x="393" y="42"/>
                  <a:pt x="395" y="43"/>
                  <a:pt x="396" y="42"/>
                </a:cubicBezTo>
                <a:close/>
                <a:moveTo>
                  <a:pt x="399" y="40"/>
                </a:move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0"/>
                </a:cubicBezTo>
                <a:close/>
                <a:moveTo>
                  <a:pt x="396" y="41"/>
                </a:moveTo>
                <a:cubicBezTo>
                  <a:pt x="396" y="41"/>
                  <a:pt x="396" y="41"/>
                  <a:pt x="396" y="41"/>
                </a:cubicBezTo>
                <a:cubicBezTo>
                  <a:pt x="396" y="41"/>
                  <a:pt x="396" y="41"/>
                  <a:pt x="396" y="41"/>
                </a:cubicBezTo>
                <a:close/>
                <a:moveTo>
                  <a:pt x="396" y="42"/>
                </a:moveTo>
                <a:cubicBezTo>
                  <a:pt x="396" y="42"/>
                  <a:pt x="396" y="42"/>
                  <a:pt x="396" y="42"/>
                </a:cubicBezTo>
                <a:close/>
                <a:moveTo>
                  <a:pt x="415" y="61"/>
                </a:moveTo>
                <a:cubicBezTo>
                  <a:pt x="415" y="61"/>
                  <a:pt x="415" y="61"/>
                  <a:pt x="415" y="6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5" y="61"/>
                  <a:pt x="415" y="61"/>
                  <a:pt x="415" y="61"/>
                </a:cubicBezTo>
                <a:close/>
                <a:moveTo>
                  <a:pt x="419" y="72"/>
                </a:moveTo>
                <a:cubicBezTo>
                  <a:pt x="419" y="72"/>
                  <a:pt x="421" y="72"/>
                  <a:pt x="421" y="72"/>
                </a:cubicBezTo>
                <a:cubicBezTo>
                  <a:pt x="420" y="72"/>
                  <a:pt x="420" y="71"/>
                  <a:pt x="419" y="72"/>
                </a:cubicBezTo>
                <a:close/>
                <a:moveTo>
                  <a:pt x="506" y="233"/>
                </a:moveTo>
                <a:cubicBezTo>
                  <a:pt x="506" y="233"/>
                  <a:pt x="506" y="233"/>
                  <a:pt x="507" y="233"/>
                </a:cubicBezTo>
                <a:cubicBezTo>
                  <a:pt x="507" y="233"/>
                  <a:pt x="507" y="232"/>
                  <a:pt x="507" y="232"/>
                </a:cubicBezTo>
                <a:cubicBezTo>
                  <a:pt x="506" y="232"/>
                  <a:pt x="506" y="232"/>
                  <a:pt x="506" y="233"/>
                </a:cubicBezTo>
                <a:close/>
                <a:moveTo>
                  <a:pt x="404" y="42"/>
                </a:moveTo>
                <a:cubicBezTo>
                  <a:pt x="404" y="42"/>
                  <a:pt x="404" y="43"/>
                  <a:pt x="405" y="43"/>
                </a:cubicBezTo>
                <a:cubicBezTo>
                  <a:pt x="405" y="43"/>
                  <a:pt x="405" y="43"/>
                  <a:pt x="405" y="42"/>
                </a:cubicBezTo>
                <a:cubicBezTo>
                  <a:pt x="405" y="42"/>
                  <a:pt x="405" y="42"/>
                  <a:pt x="405" y="42"/>
                </a:cubicBezTo>
                <a:cubicBezTo>
                  <a:pt x="405" y="42"/>
                  <a:pt x="404" y="42"/>
                  <a:pt x="404" y="42"/>
                </a:cubicBezTo>
                <a:close/>
                <a:moveTo>
                  <a:pt x="423" y="77"/>
                </a:moveTo>
                <a:cubicBezTo>
                  <a:pt x="423" y="77"/>
                  <a:pt x="423" y="78"/>
                  <a:pt x="424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3" y="77"/>
                  <a:pt x="423" y="77"/>
                  <a:pt x="423" y="77"/>
                </a:cubicBezTo>
                <a:close/>
                <a:moveTo>
                  <a:pt x="412" y="57"/>
                </a:moveTo>
                <a:cubicBezTo>
                  <a:pt x="412" y="57"/>
                  <a:pt x="412" y="57"/>
                  <a:pt x="412" y="57"/>
                </a:cubicBezTo>
                <a:cubicBezTo>
                  <a:pt x="412" y="57"/>
                  <a:pt x="412" y="57"/>
                  <a:pt x="412" y="57"/>
                </a:cubicBezTo>
                <a:close/>
                <a:moveTo>
                  <a:pt x="412" y="61"/>
                </a:moveTo>
                <a:cubicBezTo>
                  <a:pt x="413" y="61"/>
                  <a:pt x="414" y="61"/>
                  <a:pt x="414" y="60"/>
                </a:cubicBezTo>
                <a:cubicBezTo>
                  <a:pt x="413" y="61"/>
                  <a:pt x="413" y="60"/>
                  <a:pt x="412" y="61"/>
                </a:cubicBezTo>
                <a:close/>
                <a:moveTo>
                  <a:pt x="412" y="59"/>
                </a:moveTo>
                <a:cubicBezTo>
                  <a:pt x="412" y="59"/>
                  <a:pt x="412" y="59"/>
                  <a:pt x="413" y="60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3" y="59"/>
                  <a:pt x="412" y="59"/>
                  <a:pt x="412" y="59"/>
                </a:cubicBezTo>
                <a:close/>
                <a:moveTo>
                  <a:pt x="416" y="66"/>
                </a:moveTo>
                <a:cubicBezTo>
                  <a:pt x="415" y="66"/>
                  <a:pt x="414" y="65"/>
                  <a:pt x="413" y="66"/>
                </a:cubicBezTo>
                <a:cubicBezTo>
                  <a:pt x="414" y="66"/>
                  <a:pt x="416" y="66"/>
                  <a:pt x="416" y="66"/>
                </a:cubicBezTo>
                <a:close/>
                <a:moveTo>
                  <a:pt x="426" y="85"/>
                </a:moveTo>
                <a:cubicBezTo>
                  <a:pt x="426" y="85"/>
                  <a:pt x="427" y="85"/>
                  <a:pt x="427" y="85"/>
                </a:cubicBezTo>
                <a:cubicBezTo>
                  <a:pt x="426" y="85"/>
                  <a:pt x="426" y="85"/>
                  <a:pt x="426" y="85"/>
                </a:cubicBezTo>
                <a:close/>
                <a:moveTo>
                  <a:pt x="415" y="64"/>
                </a:moveTo>
                <a:cubicBezTo>
                  <a:pt x="414" y="63"/>
                  <a:pt x="414" y="65"/>
                  <a:pt x="415" y="64"/>
                </a:cubicBezTo>
                <a:close/>
                <a:moveTo>
                  <a:pt x="413" y="62"/>
                </a:moveTo>
                <a:cubicBezTo>
                  <a:pt x="413" y="62"/>
                  <a:pt x="413" y="62"/>
                  <a:pt x="414" y="63"/>
                </a:cubicBezTo>
                <a:cubicBezTo>
                  <a:pt x="414" y="63"/>
                  <a:pt x="414" y="63"/>
                  <a:pt x="414" y="62"/>
                </a:cubicBezTo>
                <a:cubicBezTo>
                  <a:pt x="414" y="62"/>
                  <a:pt x="414" y="62"/>
                  <a:pt x="413" y="62"/>
                </a:cubicBezTo>
                <a:close/>
                <a:moveTo>
                  <a:pt x="413" y="64"/>
                </a:moveTo>
                <a:cubicBezTo>
                  <a:pt x="413" y="64"/>
                  <a:pt x="414" y="64"/>
                  <a:pt x="414" y="64"/>
                </a:cubicBezTo>
                <a:cubicBezTo>
                  <a:pt x="414" y="64"/>
                  <a:pt x="412" y="64"/>
                  <a:pt x="413" y="64"/>
                </a:cubicBezTo>
                <a:close/>
                <a:moveTo>
                  <a:pt x="410" y="58"/>
                </a:moveTo>
                <a:cubicBezTo>
                  <a:pt x="411" y="59"/>
                  <a:pt x="411" y="58"/>
                  <a:pt x="411" y="58"/>
                </a:cubicBezTo>
                <a:cubicBezTo>
                  <a:pt x="411" y="58"/>
                  <a:pt x="411" y="58"/>
                  <a:pt x="410" y="58"/>
                </a:cubicBezTo>
                <a:close/>
                <a:moveTo>
                  <a:pt x="411" y="59"/>
                </a:move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lose/>
                <a:moveTo>
                  <a:pt x="425" y="85"/>
                </a:moveTo>
                <a:cubicBezTo>
                  <a:pt x="425" y="85"/>
                  <a:pt x="425" y="85"/>
                  <a:pt x="425" y="85"/>
                </a:cubicBezTo>
                <a:cubicBezTo>
                  <a:pt x="425" y="86"/>
                  <a:pt x="425" y="85"/>
                  <a:pt x="425" y="85"/>
                </a:cubicBezTo>
                <a:cubicBezTo>
                  <a:pt x="425" y="85"/>
                  <a:pt x="425" y="85"/>
                  <a:pt x="425" y="85"/>
                </a:cubicBezTo>
                <a:close/>
                <a:moveTo>
                  <a:pt x="409" y="56"/>
                </a:moveTo>
                <a:cubicBezTo>
                  <a:pt x="409" y="56"/>
                  <a:pt x="409" y="56"/>
                  <a:pt x="409" y="56"/>
                </a:cubicBezTo>
                <a:close/>
                <a:moveTo>
                  <a:pt x="409" y="57"/>
                </a:move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09" y="57"/>
                </a:cubicBezTo>
                <a:close/>
                <a:moveTo>
                  <a:pt x="420" y="77"/>
                </a:moveTo>
                <a:cubicBezTo>
                  <a:pt x="421" y="77"/>
                  <a:pt x="421" y="77"/>
                  <a:pt x="421" y="77"/>
                </a:cubicBezTo>
                <a:cubicBezTo>
                  <a:pt x="420" y="77"/>
                  <a:pt x="420" y="77"/>
                  <a:pt x="420" y="77"/>
                </a:cubicBezTo>
                <a:close/>
                <a:moveTo>
                  <a:pt x="424" y="84"/>
                </a:moveTo>
                <a:cubicBezTo>
                  <a:pt x="424" y="84"/>
                  <a:pt x="424" y="84"/>
                  <a:pt x="424" y="84"/>
                </a:cubicBezTo>
                <a:cubicBezTo>
                  <a:pt x="424" y="84"/>
                  <a:pt x="424" y="84"/>
                  <a:pt x="424" y="84"/>
                </a:cubicBezTo>
                <a:close/>
                <a:moveTo>
                  <a:pt x="415" y="72"/>
                </a:moveTo>
                <a:cubicBezTo>
                  <a:pt x="416" y="72"/>
                  <a:pt x="417" y="72"/>
                  <a:pt x="418" y="72"/>
                </a:cubicBezTo>
                <a:cubicBezTo>
                  <a:pt x="417" y="72"/>
                  <a:pt x="417" y="72"/>
                  <a:pt x="417" y="71"/>
                </a:cubicBezTo>
                <a:cubicBezTo>
                  <a:pt x="416" y="72"/>
                  <a:pt x="416" y="71"/>
                  <a:pt x="415" y="72"/>
                </a:cubicBezTo>
                <a:close/>
                <a:moveTo>
                  <a:pt x="411" y="61"/>
                </a:moveTo>
                <a:cubicBezTo>
                  <a:pt x="412" y="62"/>
                  <a:pt x="411" y="61"/>
                  <a:pt x="411" y="62"/>
                </a:cubicBezTo>
                <a:cubicBezTo>
                  <a:pt x="411" y="62"/>
                  <a:pt x="412" y="62"/>
                  <a:pt x="412" y="62"/>
                </a:cubicBezTo>
                <a:cubicBezTo>
                  <a:pt x="412" y="62"/>
                  <a:pt x="412" y="61"/>
                  <a:pt x="411" y="61"/>
                </a:cubicBezTo>
                <a:close/>
                <a:moveTo>
                  <a:pt x="397" y="37"/>
                </a:moveTo>
                <a:cubicBezTo>
                  <a:pt x="398" y="37"/>
                  <a:pt x="398" y="38"/>
                  <a:pt x="398" y="38"/>
                </a:cubicBezTo>
                <a:cubicBezTo>
                  <a:pt x="398" y="37"/>
                  <a:pt x="399" y="37"/>
                  <a:pt x="398" y="37"/>
                </a:cubicBezTo>
                <a:cubicBezTo>
                  <a:pt x="398" y="37"/>
                  <a:pt x="397" y="37"/>
                  <a:pt x="397" y="37"/>
                </a:cubicBezTo>
                <a:close/>
                <a:moveTo>
                  <a:pt x="403" y="49"/>
                </a:moveTo>
                <a:cubicBezTo>
                  <a:pt x="403" y="49"/>
                  <a:pt x="404" y="49"/>
                  <a:pt x="404" y="48"/>
                </a:cubicBezTo>
                <a:cubicBezTo>
                  <a:pt x="404" y="48"/>
                  <a:pt x="403" y="49"/>
                  <a:pt x="403" y="49"/>
                </a:cubicBezTo>
                <a:close/>
                <a:moveTo>
                  <a:pt x="409" y="59"/>
                </a:moveTo>
                <a:cubicBezTo>
                  <a:pt x="409" y="60"/>
                  <a:pt x="409" y="60"/>
                  <a:pt x="410" y="59"/>
                </a:cubicBezTo>
                <a:cubicBezTo>
                  <a:pt x="410" y="59"/>
                  <a:pt x="410" y="59"/>
                  <a:pt x="410" y="59"/>
                </a:cubicBezTo>
                <a:cubicBezTo>
                  <a:pt x="409" y="59"/>
                  <a:pt x="409" y="59"/>
                  <a:pt x="409" y="59"/>
                </a:cubicBezTo>
                <a:close/>
                <a:moveTo>
                  <a:pt x="408" y="57"/>
                </a:move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lose/>
                <a:moveTo>
                  <a:pt x="410" y="64"/>
                </a:moveTo>
                <a:cubicBezTo>
                  <a:pt x="410" y="65"/>
                  <a:pt x="412" y="64"/>
                  <a:pt x="412" y="64"/>
                </a:cubicBezTo>
                <a:cubicBezTo>
                  <a:pt x="411" y="64"/>
                  <a:pt x="411" y="64"/>
                  <a:pt x="410" y="64"/>
                </a:cubicBezTo>
                <a:close/>
                <a:moveTo>
                  <a:pt x="407" y="59"/>
                </a:moveTo>
                <a:cubicBezTo>
                  <a:pt x="408" y="58"/>
                  <a:pt x="408" y="58"/>
                  <a:pt x="408" y="58"/>
                </a:cubicBezTo>
                <a:cubicBezTo>
                  <a:pt x="408" y="58"/>
                  <a:pt x="407" y="58"/>
                  <a:pt x="407" y="59"/>
                </a:cubicBezTo>
                <a:close/>
                <a:moveTo>
                  <a:pt x="412" y="66"/>
                </a:moveTo>
                <a:cubicBezTo>
                  <a:pt x="412" y="66"/>
                  <a:pt x="413" y="66"/>
                  <a:pt x="413" y="66"/>
                </a:cubicBezTo>
                <a:cubicBezTo>
                  <a:pt x="413" y="66"/>
                  <a:pt x="412" y="66"/>
                  <a:pt x="412" y="66"/>
                </a:cubicBezTo>
                <a:close/>
                <a:moveTo>
                  <a:pt x="425" y="90"/>
                </a:moveTo>
                <a:cubicBezTo>
                  <a:pt x="425" y="90"/>
                  <a:pt x="425" y="90"/>
                  <a:pt x="425" y="90"/>
                </a:cubicBezTo>
                <a:cubicBezTo>
                  <a:pt x="425" y="90"/>
                  <a:pt x="425" y="90"/>
                  <a:pt x="425" y="90"/>
                </a:cubicBezTo>
                <a:close/>
                <a:moveTo>
                  <a:pt x="426" y="92"/>
                </a:moveTo>
                <a:cubicBezTo>
                  <a:pt x="426" y="92"/>
                  <a:pt x="426" y="92"/>
                  <a:pt x="426" y="92"/>
                </a:cubicBezTo>
                <a:cubicBezTo>
                  <a:pt x="426" y="92"/>
                  <a:pt x="427" y="92"/>
                  <a:pt x="426" y="91"/>
                </a:cubicBezTo>
                <a:cubicBezTo>
                  <a:pt x="426" y="92"/>
                  <a:pt x="426" y="92"/>
                  <a:pt x="426" y="92"/>
                </a:cubicBezTo>
                <a:close/>
                <a:moveTo>
                  <a:pt x="502" y="237"/>
                </a:moveTo>
                <a:cubicBezTo>
                  <a:pt x="502" y="237"/>
                  <a:pt x="503" y="239"/>
                  <a:pt x="504" y="238"/>
                </a:cubicBezTo>
                <a:cubicBezTo>
                  <a:pt x="504" y="238"/>
                  <a:pt x="503" y="238"/>
                  <a:pt x="504" y="237"/>
                </a:cubicBezTo>
                <a:cubicBezTo>
                  <a:pt x="504" y="236"/>
                  <a:pt x="503" y="236"/>
                  <a:pt x="502" y="237"/>
                </a:cubicBezTo>
                <a:close/>
                <a:moveTo>
                  <a:pt x="396" y="38"/>
                </a:moveTo>
                <a:cubicBezTo>
                  <a:pt x="397" y="37"/>
                  <a:pt x="397" y="37"/>
                  <a:pt x="397" y="37"/>
                </a:cubicBezTo>
                <a:cubicBezTo>
                  <a:pt x="397" y="37"/>
                  <a:pt x="396" y="38"/>
                  <a:pt x="396" y="38"/>
                </a:cubicBezTo>
                <a:close/>
                <a:moveTo>
                  <a:pt x="412" y="66"/>
                </a:moveTo>
                <a:cubicBezTo>
                  <a:pt x="412" y="65"/>
                  <a:pt x="412" y="66"/>
                  <a:pt x="412" y="66"/>
                </a:cubicBezTo>
                <a:close/>
                <a:moveTo>
                  <a:pt x="409" y="61"/>
                </a:moveTo>
                <a:cubicBezTo>
                  <a:pt x="409" y="61"/>
                  <a:pt x="410" y="61"/>
                  <a:pt x="409" y="61"/>
                </a:cubicBezTo>
                <a:close/>
                <a:moveTo>
                  <a:pt x="402" y="47"/>
                </a:moveTo>
                <a:cubicBezTo>
                  <a:pt x="402" y="47"/>
                  <a:pt x="402" y="47"/>
                  <a:pt x="402" y="47"/>
                </a:cubicBezTo>
                <a:close/>
                <a:moveTo>
                  <a:pt x="411" y="66"/>
                </a:moveTo>
                <a:cubicBezTo>
                  <a:pt x="411" y="66"/>
                  <a:pt x="412" y="66"/>
                  <a:pt x="412" y="66"/>
                </a:cubicBezTo>
                <a:cubicBezTo>
                  <a:pt x="411" y="66"/>
                  <a:pt x="410" y="65"/>
                  <a:pt x="411" y="66"/>
                </a:cubicBezTo>
                <a:close/>
                <a:moveTo>
                  <a:pt x="404" y="61"/>
                </a:moveTo>
                <a:cubicBezTo>
                  <a:pt x="406" y="62"/>
                  <a:pt x="407" y="62"/>
                  <a:pt x="409" y="61"/>
                </a:cubicBezTo>
                <a:cubicBezTo>
                  <a:pt x="409" y="61"/>
                  <a:pt x="409" y="61"/>
                  <a:pt x="409" y="60"/>
                </a:cubicBezTo>
                <a:cubicBezTo>
                  <a:pt x="407" y="61"/>
                  <a:pt x="406" y="60"/>
                  <a:pt x="404" y="61"/>
                </a:cubicBezTo>
                <a:close/>
                <a:moveTo>
                  <a:pt x="424" y="90"/>
                </a:moveTo>
                <a:cubicBezTo>
                  <a:pt x="424" y="90"/>
                  <a:pt x="425" y="90"/>
                  <a:pt x="424" y="90"/>
                </a:cubicBezTo>
                <a:cubicBezTo>
                  <a:pt x="424" y="90"/>
                  <a:pt x="424" y="90"/>
                  <a:pt x="424" y="90"/>
                </a:cubicBezTo>
                <a:close/>
                <a:moveTo>
                  <a:pt x="402" y="49"/>
                </a:moveTo>
                <a:cubicBezTo>
                  <a:pt x="402" y="49"/>
                  <a:pt x="402" y="49"/>
                  <a:pt x="402" y="49"/>
                </a:cubicBezTo>
                <a:close/>
                <a:moveTo>
                  <a:pt x="408" y="60"/>
                </a:moveTo>
                <a:cubicBezTo>
                  <a:pt x="408" y="60"/>
                  <a:pt x="408" y="60"/>
                  <a:pt x="408" y="60"/>
                </a:cubicBezTo>
                <a:close/>
                <a:moveTo>
                  <a:pt x="411" y="68"/>
                </a:moveTo>
                <a:cubicBezTo>
                  <a:pt x="411" y="68"/>
                  <a:pt x="411" y="68"/>
                  <a:pt x="412" y="68"/>
                </a:cubicBezTo>
                <a:cubicBezTo>
                  <a:pt x="412" y="68"/>
                  <a:pt x="412" y="68"/>
                  <a:pt x="412" y="68"/>
                </a:cubicBezTo>
                <a:cubicBezTo>
                  <a:pt x="412" y="68"/>
                  <a:pt x="412" y="67"/>
                  <a:pt x="412" y="67"/>
                </a:cubicBezTo>
                <a:cubicBezTo>
                  <a:pt x="412" y="67"/>
                  <a:pt x="412" y="67"/>
                  <a:pt x="411" y="68"/>
                </a:cubicBezTo>
                <a:close/>
                <a:moveTo>
                  <a:pt x="396" y="37"/>
                </a:moveTo>
                <a:cubicBezTo>
                  <a:pt x="395" y="37"/>
                  <a:pt x="396" y="38"/>
                  <a:pt x="396" y="37"/>
                </a:cubicBezTo>
                <a:close/>
                <a:moveTo>
                  <a:pt x="402" y="49"/>
                </a:moveTo>
                <a:cubicBezTo>
                  <a:pt x="401" y="50"/>
                  <a:pt x="403" y="49"/>
                  <a:pt x="402" y="49"/>
                </a:cubicBezTo>
                <a:close/>
                <a:moveTo>
                  <a:pt x="406" y="57"/>
                </a:moveTo>
                <a:cubicBezTo>
                  <a:pt x="406" y="57"/>
                  <a:pt x="406" y="57"/>
                  <a:pt x="406" y="57"/>
                </a:cubicBezTo>
                <a:cubicBezTo>
                  <a:pt x="406" y="57"/>
                  <a:pt x="406" y="57"/>
                  <a:pt x="406" y="57"/>
                </a:cubicBezTo>
                <a:close/>
                <a:moveTo>
                  <a:pt x="405" y="59"/>
                </a:moveTo>
                <a:cubicBezTo>
                  <a:pt x="405" y="59"/>
                  <a:pt x="406" y="59"/>
                  <a:pt x="406" y="60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6" y="59"/>
                  <a:pt x="406" y="58"/>
                  <a:pt x="405" y="59"/>
                </a:cubicBezTo>
                <a:close/>
                <a:moveTo>
                  <a:pt x="415" y="75"/>
                </a:moveTo>
                <a:cubicBezTo>
                  <a:pt x="415" y="75"/>
                  <a:pt x="415" y="75"/>
                  <a:pt x="415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5" y="75"/>
                  <a:pt x="415" y="75"/>
                  <a:pt x="415" y="75"/>
                </a:cubicBezTo>
                <a:close/>
                <a:moveTo>
                  <a:pt x="420" y="85"/>
                </a:moveTo>
                <a:cubicBezTo>
                  <a:pt x="421" y="85"/>
                  <a:pt x="421" y="85"/>
                  <a:pt x="421" y="85"/>
                </a:cubicBezTo>
                <a:cubicBezTo>
                  <a:pt x="421" y="85"/>
                  <a:pt x="421" y="85"/>
                  <a:pt x="420" y="85"/>
                </a:cubicBezTo>
                <a:cubicBezTo>
                  <a:pt x="420" y="85"/>
                  <a:pt x="420" y="85"/>
                  <a:pt x="420" y="85"/>
                </a:cubicBezTo>
                <a:close/>
                <a:moveTo>
                  <a:pt x="424" y="92"/>
                </a:moveTo>
                <a:cubicBezTo>
                  <a:pt x="424" y="92"/>
                  <a:pt x="425" y="91"/>
                  <a:pt x="424" y="92"/>
                </a:cubicBezTo>
                <a:close/>
                <a:moveTo>
                  <a:pt x="409" y="64"/>
                </a:moveTo>
                <a:cubicBezTo>
                  <a:pt x="410" y="64"/>
                  <a:pt x="409" y="64"/>
                  <a:pt x="409" y="64"/>
                </a:cubicBezTo>
                <a:cubicBezTo>
                  <a:pt x="408" y="64"/>
                  <a:pt x="409" y="64"/>
                  <a:pt x="409" y="64"/>
                </a:cubicBezTo>
                <a:close/>
                <a:moveTo>
                  <a:pt x="422" y="88"/>
                </a:move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lose/>
                <a:moveTo>
                  <a:pt x="408" y="65"/>
                </a:moveTo>
                <a:cubicBezTo>
                  <a:pt x="408" y="66"/>
                  <a:pt x="407" y="65"/>
                  <a:pt x="407" y="66"/>
                </a:cubicBezTo>
                <a:cubicBezTo>
                  <a:pt x="408" y="66"/>
                  <a:pt x="410" y="67"/>
                  <a:pt x="410" y="66"/>
                </a:cubicBezTo>
                <a:cubicBezTo>
                  <a:pt x="409" y="66"/>
                  <a:pt x="409" y="65"/>
                  <a:pt x="408" y="65"/>
                </a:cubicBezTo>
                <a:close/>
                <a:moveTo>
                  <a:pt x="420" y="85"/>
                </a:moveTo>
                <a:cubicBezTo>
                  <a:pt x="420" y="85"/>
                  <a:pt x="420" y="85"/>
                  <a:pt x="420" y="85"/>
                </a:cubicBezTo>
                <a:close/>
                <a:moveTo>
                  <a:pt x="404" y="57"/>
                </a:moveTo>
                <a:cubicBezTo>
                  <a:pt x="404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4" y="57"/>
                </a:cubicBezTo>
                <a:close/>
                <a:moveTo>
                  <a:pt x="405" y="62"/>
                </a:moveTo>
                <a:cubicBezTo>
                  <a:pt x="406" y="63"/>
                  <a:pt x="407" y="62"/>
                  <a:pt x="408" y="63"/>
                </a:cubicBezTo>
                <a:cubicBezTo>
                  <a:pt x="407" y="62"/>
                  <a:pt x="406" y="62"/>
                  <a:pt x="405" y="62"/>
                </a:cubicBezTo>
                <a:close/>
                <a:moveTo>
                  <a:pt x="420" y="87"/>
                </a:moveTo>
                <a:cubicBezTo>
                  <a:pt x="420" y="87"/>
                  <a:pt x="420" y="87"/>
                  <a:pt x="420" y="88"/>
                </a:cubicBezTo>
                <a:cubicBezTo>
                  <a:pt x="421" y="88"/>
                  <a:pt x="421" y="87"/>
                  <a:pt x="421" y="87"/>
                </a:cubicBezTo>
                <a:cubicBezTo>
                  <a:pt x="421" y="87"/>
                  <a:pt x="421" y="87"/>
                  <a:pt x="421" y="87"/>
                </a:cubicBezTo>
                <a:cubicBezTo>
                  <a:pt x="420" y="87"/>
                  <a:pt x="420" y="87"/>
                  <a:pt x="420" y="87"/>
                </a:cubicBezTo>
                <a:close/>
                <a:moveTo>
                  <a:pt x="405" y="64"/>
                </a:moveTo>
                <a:cubicBezTo>
                  <a:pt x="406" y="65"/>
                  <a:pt x="408" y="64"/>
                  <a:pt x="407" y="65"/>
                </a:cubicBezTo>
                <a:cubicBezTo>
                  <a:pt x="408" y="65"/>
                  <a:pt x="408" y="64"/>
                  <a:pt x="408" y="64"/>
                </a:cubicBezTo>
                <a:cubicBezTo>
                  <a:pt x="407" y="64"/>
                  <a:pt x="406" y="63"/>
                  <a:pt x="405" y="64"/>
                </a:cubicBezTo>
                <a:close/>
                <a:moveTo>
                  <a:pt x="413" y="74"/>
                </a:move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lose/>
                <a:moveTo>
                  <a:pt x="407" y="67"/>
                </a:moveTo>
                <a:cubicBezTo>
                  <a:pt x="407" y="68"/>
                  <a:pt x="407" y="68"/>
                  <a:pt x="407" y="68"/>
                </a:cubicBezTo>
                <a:cubicBezTo>
                  <a:pt x="408" y="68"/>
                  <a:pt x="409" y="68"/>
                  <a:pt x="409" y="67"/>
                </a:cubicBezTo>
                <a:cubicBezTo>
                  <a:pt x="408" y="68"/>
                  <a:pt x="408" y="67"/>
                  <a:pt x="407" y="67"/>
                </a:cubicBezTo>
                <a:close/>
                <a:moveTo>
                  <a:pt x="403" y="60"/>
                </a:moveTo>
                <a:cubicBezTo>
                  <a:pt x="403" y="60"/>
                  <a:pt x="404" y="59"/>
                  <a:pt x="404" y="59"/>
                </a:cubicBezTo>
                <a:cubicBezTo>
                  <a:pt x="403" y="59"/>
                  <a:pt x="403" y="59"/>
                  <a:pt x="403" y="60"/>
                </a:cubicBezTo>
                <a:close/>
                <a:moveTo>
                  <a:pt x="398" y="49"/>
                </a:moveTo>
                <a:cubicBezTo>
                  <a:pt x="398" y="49"/>
                  <a:pt x="398" y="49"/>
                  <a:pt x="398" y="49"/>
                </a:cubicBezTo>
                <a:close/>
                <a:moveTo>
                  <a:pt x="405" y="62"/>
                </a:moveTo>
                <a:cubicBezTo>
                  <a:pt x="404" y="63"/>
                  <a:pt x="404" y="62"/>
                  <a:pt x="403" y="63"/>
                </a:cubicBezTo>
                <a:cubicBezTo>
                  <a:pt x="404" y="63"/>
                  <a:pt x="404" y="62"/>
                  <a:pt x="405" y="63"/>
                </a:cubicBezTo>
                <a:cubicBezTo>
                  <a:pt x="405" y="63"/>
                  <a:pt x="405" y="63"/>
                  <a:pt x="405" y="63"/>
                </a:cubicBezTo>
                <a:cubicBezTo>
                  <a:pt x="405" y="62"/>
                  <a:pt x="405" y="62"/>
                  <a:pt x="405" y="62"/>
                </a:cubicBezTo>
                <a:close/>
                <a:moveTo>
                  <a:pt x="406" y="65"/>
                </a:moveTo>
                <a:cubicBezTo>
                  <a:pt x="405" y="65"/>
                  <a:pt x="405" y="66"/>
                  <a:pt x="404" y="66"/>
                </a:cubicBezTo>
                <a:cubicBezTo>
                  <a:pt x="405" y="66"/>
                  <a:pt x="406" y="67"/>
                  <a:pt x="407" y="66"/>
                </a:cubicBezTo>
                <a:cubicBezTo>
                  <a:pt x="407" y="66"/>
                  <a:pt x="406" y="66"/>
                  <a:pt x="406" y="65"/>
                </a:cubicBezTo>
                <a:close/>
                <a:moveTo>
                  <a:pt x="410" y="72"/>
                </a:move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lose/>
                <a:moveTo>
                  <a:pt x="391" y="37"/>
                </a:moveTo>
                <a:cubicBezTo>
                  <a:pt x="391" y="38"/>
                  <a:pt x="391" y="38"/>
                  <a:pt x="392" y="38"/>
                </a:cubicBezTo>
                <a:cubicBezTo>
                  <a:pt x="392" y="37"/>
                  <a:pt x="392" y="37"/>
                  <a:pt x="392" y="37"/>
                </a:cubicBezTo>
                <a:cubicBezTo>
                  <a:pt x="391" y="37"/>
                  <a:pt x="391" y="37"/>
                  <a:pt x="391" y="37"/>
                </a:cubicBezTo>
                <a:close/>
                <a:moveTo>
                  <a:pt x="401" y="57"/>
                </a:moveTo>
                <a:cubicBezTo>
                  <a:pt x="401" y="57"/>
                  <a:pt x="401" y="57"/>
                  <a:pt x="402" y="57"/>
                </a:cubicBezTo>
                <a:cubicBezTo>
                  <a:pt x="402" y="57"/>
                  <a:pt x="402" y="57"/>
                  <a:pt x="402" y="56"/>
                </a:cubicBezTo>
                <a:cubicBezTo>
                  <a:pt x="401" y="57"/>
                  <a:pt x="401" y="56"/>
                  <a:pt x="401" y="57"/>
                </a:cubicBezTo>
                <a:close/>
                <a:moveTo>
                  <a:pt x="402" y="58"/>
                </a:moveTo>
                <a:cubicBezTo>
                  <a:pt x="402" y="59"/>
                  <a:pt x="402" y="59"/>
                  <a:pt x="403" y="59"/>
                </a:cubicBezTo>
                <a:cubicBezTo>
                  <a:pt x="404" y="59"/>
                  <a:pt x="402" y="58"/>
                  <a:pt x="402" y="58"/>
                </a:cubicBezTo>
                <a:close/>
                <a:moveTo>
                  <a:pt x="403" y="61"/>
                </a:moveTo>
                <a:cubicBezTo>
                  <a:pt x="403" y="61"/>
                  <a:pt x="403" y="62"/>
                  <a:pt x="404" y="62"/>
                </a:cubicBezTo>
                <a:cubicBezTo>
                  <a:pt x="404" y="61"/>
                  <a:pt x="404" y="61"/>
                  <a:pt x="403" y="61"/>
                </a:cubicBezTo>
                <a:close/>
                <a:moveTo>
                  <a:pt x="392" y="42"/>
                </a:moveTo>
                <a:cubicBezTo>
                  <a:pt x="392" y="42"/>
                  <a:pt x="392" y="42"/>
                  <a:pt x="393" y="41"/>
                </a:cubicBezTo>
                <a:cubicBezTo>
                  <a:pt x="392" y="41"/>
                  <a:pt x="391" y="41"/>
                  <a:pt x="391" y="41"/>
                </a:cubicBezTo>
                <a:cubicBezTo>
                  <a:pt x="391" y="40"/>
                  <a:pt x="390" y="40"/>
                  <a:pt x="390" y="39"/>
                </a:cubicBezTo>
                <a:cubicBezTo>
                  <a:pt x="389" y="40"/>
                  <a:pt x="391" y="41"/>
                  <a:pt x="390" y="41"/>
                </a:cubicBezTo>
                <a:cubicBezTo>
                  <a:pt x="390" y="41"/>
                  <a:pt x="389" y="41"/>
                  <a:pt x="389" y="41"/>
                </a:cubicBezTo>
                <a:cubicBezTo>
                  <a:pt x="389" y="40"/>
                  <a:pt x="389" y="40"/>
                  <a:pt x="389" y="40"/>
                </a:cubicBezTo>
                <a:cubicBezTo>
                  <a:pt x="388" y="40"/>
                  <a:pt x="387" y="40"/>
                  <a:pt x="387" y="41"/>
                </a:cubicBezTo>
                <a:cubicBezTo>
                  <a:pt x="388" y="41"/>
                  <a:pt x="387" y="42"/>
                  <a:pt x="387" y="42"/>
                </a:cubicBezTo>
                <a:cubicBezTo>
                  <a:pt x="388" y="43"/>
                  <a:pt x="389" y="43"/>
                  <a:pt x="389" y="43"/>
                </a:cubicBezTo>
                <a:cubicBezTo>
                  <a:pt x="389" y="43"/>
                  <a:pt x="389" y="43"/>
                  <a:pt x="389" y="44"/>
                </a:cubicBezTo>
                <a:cubicBezTo>
                  <a:pt x="390" y="44"/>
                  <a:pt x="391" y="44"/>
                  <a:pt x="392" y="44"/>
                </a:cubicBezTo>
                <a:cubicBezTo>
                  <a:pt x="392" y="44"/>
                  <a:pt x="392" y="43"/>
                  <a:pt x="392" y="43"/>
                </a:cubicBezTo>
                <a:cubicBezTo>
                  <a:pt x="392" y="42"/>
                  <a:pt x="392" y="42"/>
                  <a:pt x="392" y="42"/>
                </a:cubicBezTo>
                <a:close/>
                <a:moveTo>
                  <a:pt x="390" y="41"/>
                </a:moveTo>
                <a:cubicBezTo>
                  <a:pt x="390" y="42"/>
                  <a:pt x="390" y="42"/>
                  <a:pt x="391" y="43"/>
                </a:cubicBezTo>
                <a:cubicBezTo>
                  <a:pt x="391" y="43"/>
                  <a:pt x="391" y="43"/>
                  <a:pt x="390" y="43"/>
                </a:cubicBezTo>
                <a:cubicBezTo>
                  <a:pt x="390" y="43"/>
                  <a:pt x="390" y="42"/>
                  <a:pt x="390" y="42"/>
                </a:cubicBezTo>
                <a:cubicBezTo>
                  <a:pt x="390" y="42"/>
                  <a:pt x="390" y="42"/>
                  <a:pt x="390" y="41"/>
                </a:cubicBezTo>
                <a:close/>
                <a:moveTo>
                  <a:pt x="416" y="85"/>
                </a:moveTo>
                <a:cubicBezTo>
                  <a:pt x="416" y="85"/>
                  <a:pt x="416" y="84"/>
                  <a:pt x="415" y="85"/>
                </a:cubicBezTo>
                <a:cubicBezTo>
                  <a:pt x="416" y="85"/>
                  <a:pt x="416" y="85"/>
                  <a:pt x="416" y="85"/>
                </a:cubicBezTo>
                <a:close/>
                <a:moveTo>
                  <a:pt x="401" y="61"/>
                </a:moveTo>
                <a:cubicBezTo>
                  <a:pt x="402" y="61"/>
                  <a:pt x="403" y="61"/>
                  <a:pt x="403" y="61"/>
                </a:cubicBezTo>
                <a:cubicBezTo>
                  <a:pt x="402" y="61"/>
                  <a:pt x="401" y="60"/>
                  <a:pt x="401" y="61"/>
                </a:cubicBezTo>
                <a:close/>
                <a:moveTo>
                  <a:pt x="401" y="59"/>
                </a:moveTo>
                <a:cubicBezTo>
                  <a:pt x="401" y="59"/>
                  <a:pt x="401" y="59"/>
                  <a:pt x="401" y="60"/>
                </a:cubicBezTo>
                <a:cubicBezTo>
                  <a:pt x="402" y="60"/>
                  <a:pt x="402" y="59"/>
                  <a:pt x="401" y="59"/>
                </a:cubicBezTo>
                <a:close/>
                <a:moveTo>
                  <a:pt x="408" y="72"/>
                </a:moveTo>
                <a:cubicBezTo>
                  <a:pt x="408" y="72"/>
                  <a:pt x="408" y="72"/>
                  <a:pt x="408" y="72"/>
                </a:cubicBezTo>
                <a:cubicBezTo>
                  <a:pt x="408" y="72"/>
                  <a:pt x="408" y="72"/>
                  <a:pt x="408" y="72"/>
                </a:cubicBezTo>
                <a:close/>
                <a:moveTo>
                  <a:pt x="402" y="62"/>
                </a:moveTo>
                <a:cubicBezTo>
                  <a:pt x="403" y="63"/>
                  <a:pt x="403" y="63"/>
                  <a:pt x="403" y="63"/>
                </a:cubicBezTo>
                <a:cubicBezTo>
                  <a:pt x="403" y="62"/>
                  <a:pt x="403" y="62"/>
                  <a:pt x="402" y="62"/>
                </a:cubicBezTo>
                <a:close/>
                <a:moveTo>
                  <a:pt x="406" y="72"/>
                </a:moveTo>
                <a:cubicBezTo>
                  <a:pt x="406" y="73"/>
                  <a:pt x="407" y="72"/>
                  <a:pt x="408" y="72"/>
                </a:cubicBezTo>
                <a:cubicBezTo>
                  <a:pt x="407" y="71"/>
                  <a:pt x="407" y="71"/>
                  <a:pt x="406" y="72"/>
                </a:cubicBezTo>
                <a:close/>
                <a:moveTo>
                  <a:pt x="415" y="85"/>
                </a:moveTo>
                <a:cubicBezTo>
                  <a:pt x="414" y="85"/>
                  <a:pt x="415" y="85"/>
                  <a:pt x="415" y="85"/>
                </a:cubicBezTo>
                <a:close/>
                <a:moveTo>
                  <a:pt x="403" y="68"/>
                </a:moveTo>
                <a:cubicBezTo>
                  <a:pt x="403" y="68"/>
                  <a:pt x="405" y="68"/>
                  <a:pt x="405" y="68"/>
                </a:cubicBezTo>
                <a:cubicBezTo>
                  <a:pt x="404" y="68"/>
                  <a:pt x="404" y="67"/>
                  <a:pt x="403" y="68"/>
                </a:cubicBezTo>
                <a:close/>
                <a:moveTo>
                  <a:pt x="388" y="37"/>
                </a:moveTo>
                <a:cubicBezTo>
                  <a:pt x="388" y="37"/>
                  <a:pt x="387" y="38"/>
                  <a:pt x="388" y="38"/>
                </a:cubicBezTo>
                <a:cubicBezTo>
                  <a:pt x="388" y="38"/>
                  <a:pt x="388" y="38"/>
                  <a:pt x="388" y="38"/>
                </a:cubicBezTo>
                <a:cubicBezTo>
                  <a:pt x="389" y="38"/>
                  <a:pt x="389" y="38"/>
                  <a:pt x="389" y="37"/>
                </a:cubicBezTo>
                <a:cubicBezTo>
                  <a:pt x="388" y="37"/>
                  <a:pt x="388" y="37"/>
                  <a:pt x="388" y="37"/>
                </a:cubicBezTo>
                <a:close/>
                <a:moveTo>
                  <a:pt x="403" y="66"/>
                </a:moveTo>
                <a:cubicBezTo>
                  <a:pt x="404" y="66"/>
                  <a:pt x="404" y="66"/>
                  <a:pt x="404" y="66"/>
                </a:cubicBezTo>
                <a:cubicBezTo>
                  <a:pt x="404" y="66"/>
                  <a:pt x="403" y="66"/>
                  <a:pt x="403" y="66"/>
                </a:cubicBezTo>
                <a:close/>
                <a:moveTo>
                  <a:pt x="394" y="49"/>
                </a:moveTo>
                <a:cubicBezTo>
                  <a:pt x="394" y="49"/>
                  <a:pt x="395" y="49"/>
                  <a:pt x="394" y="48"/>
                </a:cubicBezTo>
                <a:cubicBezTo>
                  <a:pt x="394" y="49"/>
                  <a:pt x="394" y="49"/>
                  <a:pt x="394" y="49"/>
                </a:cubicBezTo>
                <a:close/>
                <a:moveTo>
                  <a:pt x="400" y="59"/>
                </a:moveTo>
                <a:cubicBezTo>
                  <a:pt x="400" y="60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lose/>
                <a:moveTo>
                  <a:pt x="400" y="61"/>
                </a:moveTo>
                <a:cubicBezTo>
                  <a:pt x="400" y="62"/>
                  <a:pt x="400" y="62"/>
                  <a:pt x="401" y="61"/>
                </a:cubicBezTo>
                <a:cubicBezTo>
                  <a:pt x="401" y="61"/>
                  <a:pt x="401" y="61"/>
                  <a:pt x="401" y="61"/>
                </a:cubicBezTo>
                <a:cubicBezTo>
                  <a:pt x="400" y="61"/>
                  <a:pt x="400" y="61"/>
                  <a:pt x="400" y="61"/>
                </a:cubicBezTo>
                <a:close/>
                <a:moveTo>
                  <a:pt x="403" y="65"/>
                </a:moveTo>
                <a:cubicBezTo>
                  <a:pt x="403" y="65"/>
                  <a:pt x="403" y="66"/>
                  <a:pt x="403" y="65"/>
                </a:cubicBezTo>
                <a:close/>
                <a:moveTo>
                  <a:pt x="399" y="58"/>
                </a:moveTo>
                <a:cubicBezTo>
                  <a:pt x="398" y="58"/>
                  <a:pt x="398" y="59"/>
                  <a:pt x="398" y="59"/>
                </a:cubicBezTo>
                <a:cubicBezTo>
                  <a:pt x="397" y="59"/>
                  <a:pt x="396" y="59"/>
                  <a:pt x="395" y="59"/>
                </a:cubicBezTo>
                <a:cubicBezTo>
                  <a:pt x="397" y="60"/>
                  <a:pt x="398" y="59"/>
                  <a:pt x="399" y="60"/>
                </a:cubicBezTo>
                <a:cubicBezTo>
                  <a:pt x="399" y="59"/>
                  <a:pt x="399" y="59"/>
                  <a:pt x="399" y="58"/>
                </a:cubicBezTo>
                <a:close/>
                <a:moveTo>
                  <a:pt x="401" y="62"/>
                </a:moveTo>
                <a:cubicBezTo>
                  <a:pt x="401" y="62"/>
                  <a:pt x="401" y="62"/>
                  <a:pt x="401" y="63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lose/>
                <a:moveTo>
                  <a:pt x="399" y="61"/>
                </a:moveTo>
                <a:cubicBezTo>
                  <a:pt x="399" y="61"/>
                  <a:pt x="399" y="61"/>
                  <a:pt x="399" y="61"/>
                </a:cubicBezTo>
                <a:close/>
                <a:moveTo>
                  <a:pt x="402" y="66"/>
                </a:moveTo>
                <a:cubicBezTo>
                  <a:pt x="402" y="66"/>
                  <a:pt x="402" y="66"/>
                  <a:pt x="402" y="66"/>
                </a:cubicBezTo>
                <a:cubicBezTo>
                  <a:pt x="401" y="66"/>
                  <a:pt x="403" y="66"/>
                  <a:pt x="402" y="66"/>
                </a:cubicBezTo>
                <a:close/>
                <a:moveTo>
                  <a:pt x="402" y="68"/>
                </a:moveTo>
                <a:cubicBezTo>
                  <a:pt x="402" y="68"/>
                  <a:pt x="403" y="68"/>
                  <a:pt x="402" y="68"/>
                </a:cubicBezTo>
                <a:close/>
                <a:moveTo>
                  <a:pt x="386" y="37"/>
                </a:moveTo>
                <a:cubicBezTo>
                  <a:pt x="386" y="38"/>
                  <a:pt x="387" y="37"/>
                  <a:pt x="386" y="37"/>
                </a:cubicBezTo>
                <a:close/>
                <a:moveTo>
                  <a:pt x="396" y="57"/>
                </a:moveTo>
                <a:cubicBezTo>
                  <a:pt x="396" y="57"/>
                  <a:pt x="396" y="57"/>
                  <a:pt x="397" y="57"/>
                </a:cubicBezTo>
                <a:cubicBezTo>
                  <a:pt x="397" y="57"/>
                  <a:pt x="396" y="57"/>
                  <a:pt x="396" y="57"/>
                </a:cubicBezTo>
                <a:close/>
                <a:moveTo>
                  <a:pt x="390" y="62"/>
                </a:moveTo>
                <a:cubicBezTo>
                  <a:pt x="390" y="63"/>
                  <a:pt x="389" y="62"/>
                  <a:pt x="389" y="63"/>
                </a:cubicBezTo>
                <a:cubicBezTo>
                  <a:pt x="391" y="63"/>
                  <a:pt x="391" y="63"/>
                  <a:pt x="393" y="63"/>
                </a:cubicBezTo>
                <a:cubicBezTo>
                  <a:pt x="393" y="62"/>
                  <a:pt x="392" y="62"/>
                  <a:pt x="392" y="62"/>
                </a:cubicBezTo>
                <a:cubicBezTo>
                  <a:pt x="393" y="61"/>
                  <a:pt x="394" y="62"/>
                  <a:pt x="394" y="62"/>
                </a:cubicBezTo>
                <a:cubicBezTo>
                  <a:pt x="395" y="60"/>
                  <a:pt x="397" y="62"/>
                  <a:pt x="399" y="61"/>
                </a:cubicBezTo>
                <a:cubicBezTo>
                  <a:pt x="398" y="60"/>
                  <a:pt x="398" y="60"/>
                  <a:pt x="397" y="60"/>
                </a:cubicBezTo>
                <a:cubicBezTo>
                  <a:pt x="397" y="61"/>
                  <a:pt x="395" y="60"/>
                  <a:pt x="394" y="61"/>
                </a:cubicBezTo>
                <a:cubicBezTo>
                  <a:pt x="394" y="61"/>
                  <a:pt x="393" y="61"/>
                  <a:pt x="393" y="60"/>
                </a:cubicBezTo>
                <a:cubicBezTo>
                  <a:pt x="392" y="62"/>
                  <a:pt x="390" y="61"/>
                  <a:pt x="389" y="61"/>
                </a:cubicBezTo>
                <a:cubicBezTo>
                  <a:pt x="389" y="62"/>
                  <a:pt x="390" y="62"/>
                  <a:pt x="390" y="62"/>
                </a:cubicBezTo>
                <a:close/>
                <a:moveTo>
                  <a:pt x="386" y="39"/>
                </a:moveTo>
                <a:cubicBezTo>
                  <a:pt x="386" y="39"/>
                  <a:pt x="387" y="40"/>
                  <a:pt x="387" y="39"/>
                </a:cubicBezTo>
                <a:cubicBezTo>
                  <a:pt x="387" y="39"/>
                  <a:pt x="386" y="39"/>
                  <a:pt x="386" y="39"/>
                </a:cubicBezTo>
                <a:close/>
                <a:moveTo>
                  <a:pt x="403" y="72"/>
                </a:moveTo>
                <a:cubicBezTo>
                  <a:pt x="403" y="72"/>
                  <a:pt x="403" y="72"/>
                  <a:pt x="403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3" y="71"/>
                  <a:pt x="403" y="72"/>
                </a:cubicBezTo>
                <a:close/>
                <a:moveTo>
                  <a:pt x="382" y="37"/>
                </a:moveTo>
                <a:cubicBezTo>
                  <a:pt x="382" y="37"/>
                  <a:pt x="381" y="37"/>
                  <a:pt x="381" y="38"/>
                </a:cubicBezTo>
                <a:cubicBezTo>
                  <a:pt x="380" y="37"/>
                  <a:pt x="379" y="36"/>
                  <a:pt x="378" y="37"/>
                </a:cubicBezTo>
                <a:cubicBezTo>
                  <a:pt x="378" y="39"/>
                  <a:pt x="382" y="39"/>
                  <a:pt x="383" y="38"/>
                </a:cubicBezTo>
                <a:cubicBezTo>
                  <a:pt x="384" y="38"/>
                  <a:pt x="384" y="38"/>
                  <a:pt x="385" y="38"/>
                </a:cubicBezTo>
                <a:cubicBezTo>
                  <a:pt x="385" y="38"/>
                  <a:pt x="385" y="38"/>
                  <a:pt x="385" y="37"/>
                </a:cubicBezTo>
                <a:cubicBezTo>
                  <a:pt x="384" y="38"/>
                  <a:pt x="383" y="37"/>
                  <a:pt x="382" y="37"/>
                </a:cubicBezTo>
                <a:close/>
                <a:moveTo>
                  <a:pt x="388" y="44"/>
                </a:moveTo>
                <a:cubicBezTo>
                  <a:pt x="388" y="44"/>
                  <a:pt x="388" y="44"/>
                  <a:pt x="388" y="45"/>
                </a:cubicBezTo>
                <a:cubicBezTo>
                  <a:pt x="388" y="44"/>
                  <a:pt x="389" y="44"/>
                  <a:pt x="389" y="44"/>
                </a:cubicBezTo>
                <a:cubicBezTo>
                  <a:pt x="389" y="44"/>
                  <a:pt x="388" y="44"/>
                  <a:pt x="388" y="44"/>
                </a:cubicBezTo>
                <a:close/>
                <a:moveTo>
                  <a:pt x="391" y="49"/>
                </a:moveTo>
                <a:cubicBezTo>
                  <a:pt x="391" y="49"/>
                  <a:pt x="391" y="49"/>
                  <a:pt x="391" y="49"/>
                </a:cubicBezTo>
                <a:close/>
                <a:moveTo>
                  <a:pt x="399" y="65"/>
                </a:moveTo>
                <a:cubicBezTo>
                  <a:pt x="400" y="65"/>
                  <a:pt x="400" y="64"/>
                  <a:pt x="399" y="64"/>
                </a:cubicBezTo>
                <a:cubicBezTo>
                  <a:pt x="399" y="64"/>
                  <a:pt x="399" y="64"/>
                  <a:pt x="399" y="65"/>
                </a:cubicBezTo>
                <a:close/>
                <a:moveTo>
                  <a:pt x="395" y="57"/>
                </a:moveTo>
                <a:cubicBezTo>
                  <a:pt x="395" y="58"/>
                  <a:pt x="395" y="58"/>
                  <a:pt x="396" y="57"/>
                </a:cubicBezTo>
                <a:cubicBezTo>
                  <a:pt x="395" y="57"/>
                  <a:pt x="395" y="57"/>
                  <a:pt x="395" y="57"/>
                </a:cubicBezTo>
                <a:close/>
                <a:moveTo>
                  <a:pt x="396" y="62"/>
                </a:moveTo>
                <a:cubicBezTo>
                  <a:pt x="396" y="63"/>
                  <a:pt x="398" y="63"/>
                  <a:pt x="398" y="63"/>
                </a:cubicBezTo>
                <a:cubicBezTo>
                  <a:pt x="398" y="62"/>
                  <a:pt x="397" y="62"/>
                  <a:pt x="396" y="62"/>
                </a:cubicBezTo>
                <a:close/>
                <a:moveTo>
                  <a:pt x="400" y="68"/>
                </a:moveTo>
                <a:cubicBezTo>
                  <a:pt x="400" y="68"/>
                  <a:pt x="401" y="68"/>
                  <a:pt x="401" y="67"/>
                </a:cubicBezTo>
                <a:cubicBezTo>
                  <a:pt x="401" y="68"/>
                  <a:pt x="400" y="67"/>
                  <a:pt x="400" y="68"/>
                </a:cubicBezTo>
                <a:close/>
                <a:moveTo>
                  <a:pt x="390" y="50"/>
                </a:moveTo>
                <a:cubicBezTo>
                  <a:pt x="391" y="49"/>
                  <a:pt x="391" y="50"/>
                  <a:pt x="391" y="49"/>
                </a:cubicBezTo>
                <a:cubicBezTo>
                  <a:pt x="391" y="49"/>
                  <a:pt x="390" y="49"/>
                  <a:pt x="390" y="50"/>
                </a:cubicBezTo>
                <a:close/>
                <a:moveTo>
                  <a:pt x="389" y="49"/>
                </a:moveTo>
                <a:cubicBezTo>
                  <a:pt x="389" y="49"/>
                  <a:pt x="390" y="49"/>
                  <a:pt x="390" y="49"/>
                </a:cubicBezTo>
                <a:cubicBezTo>
                  <a:pt x="390" y="49"/>
                  <a:pt x="390" y="49"/>
                  <a:pt x="390" y="49"/>
                </a:cubicBezTo>
                <a:cubicBezTo>
                  <a:pt x="390" y="48"/>
                  <a:pt x="390" y="48"/>
                  <a:pt x="389" y="49"/>
                </a:cubicBezTo>
                <a:close/>
                <a:moveTo>
                  <a:pt x="402" y="72"/>
                </a:moveTo>
                <a:cubicBezTo>
                  <a:pt x="402" y="72"/>
                  <a:pt x="402" y="72"/>
                  <a:pt x="403" y="72"/>
                </a:cubicBezTo>
                <a:cubicBezTo>
                  <a:pt x="403" y="72"/>
                  <a:pt x="402" y="72"/>
                  <a:pt x="402" y="72"/>
                </a:cubicBezTo>
                <a:close/>
                <a:moveTo>
                  <a:pt x="386" y="44"/>
                </a:moveTo>
                <a:cubicBezTo>
                  <a:pt x="386" y="44"/>
                  <a:pt x="388" y="44"/>
                  <a:pt x="387" y="44"/>
                </a:cubicBezTo>
                <a:cubicBezTo>
                  <a:pt x="387" y="44"/>
                  <a:pt x="386" y="43"/>
                  <a:pt x="386" y="44"/>
                </a:cubicBezTo>
                <a:close/>
                <a:moveTo>
                  <a:pt x="398" y="66"/>
                </a:moveTo>
                <a:cubicBezTo>
                  <a:pt x="398" y="66"/>
                  <a:pt x="399" y="66"/>
                  <a:pt x="399" y="66"/>
                </a:cubicBezTo>
                <a:cubicBezTo>
                  <a:pt x="399" y="66"/>
                  <a:pt x="397" y="65"/>
                  <a:pt x="398" y="66"/>
                </a:cubicBezTo>
                <a:close/>
                <a:moveTo>
                  <a:pt x="388" y="49"/>
                </a:moveTo>
                <a:cubicBezTo>
                  <a:pt x="388" y="49"/>
                  <a:pt x="388" y="49"/>
                  <a:pt x="388" y="49"/>
                </a:cubicBezTo>
                <a:close/>
                <a:moveTo>
                  <a:pt x="393" y="59"/>
                </a:moveTo>
                <a:cubicBezTo>
                  <a:pt x="393" y="59"/>
                  <a:pt x="393" y="59"/>
                  <a:pt x="393" y="59"/>
                </a:cubicBezTo>
                <a:cubicBezTo>
                  <a:pt x="393" y="59"/>
                  <a:pt x="393" y="59"/>
                  <a:pt x="393" y="59"/>
                </a:cubicBezTo>
                <a:close/>
                <a:moveTo>
                  <a:pt x="396" y="66"/>
                </a:moveTo>
                <a:cubicBezTo>
                  <a:pt x="396" y="67"/>
                  <a:pt x="397" y="66"/>
                  <a:pt x="397" y="66"/>
                </a:cubicBezTo>
                <a:cubicBezTo>
                  <a:pt x="397" y="66"/>
                  <a:pt x="396" y="66"/>
                  <a:pt x="396" y="66"/>
                </a:cubicBezTo>
                <a:close/>
                <a:moveTo>
                  <a:pt x="397" y="67"/>
                </a:moveTo>
                <a:cubicBezTo>
                  <a:pt x="397" y="68"/>
                  <a:pt x="397" y="68"/>
                  <a:pt x="398" y="68"/>
                </a:cubicBezTo>
                <a:cubicBezTo>
                  <a:pt x="398" y="67"/>
                  <a:pt x="397" y="68"/>
                  <a:pt x="397" y="67"/>
                </a:cubicBezTo>
                <a:close/>
                <a:moveTo>
                  <a:pt x="383" y="43"/>
                </a:moveTo>
                <a:cubicBezTo>
                  <a:pt x="384" y="43"/>
                  <a:pt x="384" y="43"/>
                  <a:pt x="384" y="43"/>
                </a:cubicBezTo>
                <a:cubicBezTo>
                  <a:pt x="384" y="43"/>
                  <a:pt x="384" y="42"/>
                  <a:pt x="384" y="42"/>
                </a:cubicBezTo>
                <a:cubicBezTo>
                  <a:pt x="384" y="42"/>
                  <a:pt x="383" y="43"/>
                  <a:pt x="383" y="43"/>
                </a:cubicBezTo>
                <a:close/>
                <a:moveTo>
                  <a:pt x="398" y="72"/>
                </a:moveTo>
                <a:cubicBezTo>
                  <a:pt x="399" y="72"/>
                  <a:pt x="398" y="72"/>
                  <a:pt x="398" y="73"/>
                </a:cubicBezTo>
                <a:cubicBezTo>
                  <a:pt x="399" y="73"/>
                  <a:pt x="399" y="72"/>
                  <a:pt x="400" y="72"/>
                </a:cubicBezTo>
                <a:cubicBezTo>
                  <a:pt x="399" y="71"/>
                  <a:pt x="399" y="71"/>
                  <a:pt x="398" y="72"/>
                </a:cubicBezTo>
                <a:close/>
                <a:moveTo>
                  <a:pt x="380" y="36"/>
                </a:move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lose/>
                <a:moveTo>
                  <a:pt x="395" y="63"/>
                </a:moveTo>
                <a:cubicBezTo>
                  <a:pt x="395" y="63"/>
                  <a:pt x="395" y="62"/>
                  <a:pt x="395" y="63"/>
                </a:cubicBezTo>
                <a:cubicBezTo>
                  <a:pt x="395" y="63"/>
                  <a:pt x="395" y="63"/>
                  <a:pt x="395" y="63"/>
                </a:cubicBezTo>
                <a:close/>
                <a:moveTo>
                  <a:pt x="392" y="59"/>
                </a:moveTo>
                <a:cubicBezTo>
                  <a:pt x="392" y="59"/>
                  <a:pt x="392" y="59"/>
                  <a:pt x="392" y="59"/>
                </a:cubicBezTo>
                <a:close/>
                <a:moveTo>
                  <a:pt x="380" y="36"/>
                </a:moveTo>
                <a:cubicBezTo>
                  <a:pt x="379" y="36"/>
                  <a:pt x="379" y="36"/>
                  <a:pt x="379" y="36"/>
                </a:cubicBezTo>
                <a:cubicBezTo>
                  <a:pt x="379" y="36"/>
                  <a:pt x="379" y="36"/>
                  <a:pt x="380" y="36"/>
                </a:cubicBezTo>
                <a:close/>
                <a:moveTo>
                  <a:pt x="392" y="59"/>
                </a:moveTo>
                <a:cubicBezTo>
                  <a:pt x="392" y="59"/>
                  <a:pt x="392" y="60"/>
                  <a:pt x="392" y="59"/>
                </a:cubicBezTo>
                <a:close/>
                <a:moveTo>
                  <a:pt x="386" y="49"/>
                </a:move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lose/>
                <a:moveTo>
                  <a:pt x="393" y="64"/>
                </a:moveTo>
                <a:cubicBezTo>
                  <a:pt x="393" y="64"/>
                  <a:pt x="394" y="64"/>
                  <a:pt x="394" y="64"/>
                </a:cubicBezTo>
                <a:cubicBezTo>
                  <a:pt x="394" y="64"/>
                  <a:pt x="394" y="64"/>
                  <a:pt x="394" y="64"/>
                </a:cubicBezTo>
                <a:cubicBezTo>
                  <a:pt x="393" y="64"/>
                  <a:pt x="393" y="64"/>
                  <a:pt x="393" y="64"/>
                </a:cubicBezTo>
                <a:close/>
                <a:moveTo>
                  <a:pt x="394" y="66"/>
                </a:moveTo>
                <a:cubicBezTo>
                  <a:pt x="394" y="66"/>
                  <a:pt x="395" y="66"/>
                  <a:pt x="395" y="66"/>
                </a:cubicBezTo>
                <a:cubicBezTo>
                  <a:pt x="395" y="66"/>
                  <a:pt x="394" y="66"/>
                  <a:pt x="394" y="66"/>
                </a:cubicBezTo>
                <a:close/>
                <a:moveTo>
                  <a:pt x="395" y="68"/>
                </a:moveTo>
                <a:cubicBezTo>
                  <a:pt x="395" y="68"/>
                  <a:pt x="395" y="68"/>
                  <a:pt x="395" y="68"/>
                </a:cubicBezTo>
                <a:cubicBezTo>
                  <a:pt x="395" y="68"/>
                  <a:pt x="396" y="68"/>
                  <a:pt x="395" y="68"/>
                </a:cubicBezTo>
                <a:cubicBezTo>
                  <a:pt x="395" y="68"/>
                  <a:pt x="395" y="68"/>
                  <a:pt x="395" y="68"/>
                </a:cubicBezTo>
                <a:close/>
                <a:moveTo>
                  <a:pt x="397" y="72"/>
                </a:moveTo>
                <a:cubicBezTo>
                  <a:pt x="397" y="72"/>
                  <a:pt x="397" y="72"/>
                  <a:pt x="397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7" y="72"/>
                  <a:pt x="397" y="72"/>
                </a:cubicBezTo>
                <a:close/>
                <a:moveTo>
                  <a:pt x="384" y="49"/>
                </a:moveTo>
                <a:cubicBezTo>
                  <a:pt x="385" y="49"/>
                  <a:pt x="385" y="50"/>
                  <a:pt x="386" y="49"/>
                </a:cubicBezTo>
                <a:cubicBezTo>
                  <a:pt x="385" y="49"/>
                  <a:pt x="385" y="49"/>
                  <a:pt x="384" y="49"/>
                </a:cubicBezTo>
                <a:close/>
                <a:moveTo>
                  <a:pt x="394" y="66"/>
                </a:moveTo>
                <a:cubicBezTo>
                  <a:pt x="393" y="67"/>
                  <a:pt x="394" y="66"/>
                  <a:pt x="394" y="66"/>
                </a:cubicBezTo>
                <a:close/>
                <a:moveTo>
                  <a:pt x="392" y="64"/>
                </a:moveTo>
                <a:cubicBezTo>
                  <a:pt x="392" y="64"/>
                  <a:pt x="392" y="65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lose/>
                <a:moveTo>
                  <a:pt x="392" y="65"/>
                </a:moveTo>
                <a:cubicBezTo>
                  <a:pt x="393" y="65"/>
                  <a:pt x="392" y="65"/>
                  <a:pt x="392" y="65"/>
                </a:cubicBezTo>
                <a:close/>
                <a:moveTo>
                  <a:pt x="391" y="66"/>
                </a:moveTo>
                <a:cubicBezTo>
                  <a:pt x="392" y="66"/>
                  <a:pt x="392" y="67"/>
                  <a:pt x="393" y="66"/>
                </a:cubicBezTo>
                <a:cubicBezTo>
                  <a:pt x="392" y="65"/>
                  <a:pt x="391" y="66"/>
                  <a:pt x="391" y="66"/>
                </a:cubicBezTo>
                <a:close/>
                <a:moveTo>
                  <a:pt x="378" y="38"/>
                </a:moveTo>
                <a:cubicBezTo>
                  <a:pt x="377" y="38"/>
                  <a:pt x="378" y="38"/>
                  <a:pt x="377" y="38"/>
                </a:cubicBezTo>
                <a:cubicBezTo>
                  <a:pt x="376" y="37"/>
                  <a:pt x="377" y="38"/>
                  <a:pt x="378" y="38"/>
                </a:cubicBezTo>
                <a:close/>
                <a:moveTo>
                  <a:pt x="388" y="58"/>
                </a:moveTo>
                <a:cubicBezTo>
                  <a:pt x="388" y="58"/>
                  <a:pt x="388" y="57"/>
                  <a:pt x="388" y="57"/>
                </a:cubicBezTo>
                <a:cubicBezTo>
                  <a:pt x="387" y="57"/>
                  <a:pt x="388" y="58"/>
                  <a:pt x="388" y="58"/>
                </a:cubicBezTo>
                <a:close/>
                <a:moveTo>
                  <a:pt x="375" y="36"/>
                </a:moveTo>
                <a:cubicBezTo>
                  <a:pt x="375" y="37"/>
                  <a:pt x="376" y="36"/>
                  <a:pt x="376" y="36"/>
                </a:cubicBezTo>
                <a:cubicBezTo>
                  <a:pt x="375" y="36"/>
                  <a:pt x="375" y="36"/>
                  <a:pt x="375" y="36"/>
                </a:cubicBezTo>
                <a:close/>
                <a:moveTo>
                  <a:pt x="389" y="64"/>
                </a:moveTo>
                <a:cubicBezTo>
                  <a:pt x="389" y="65"/>
                  <a:pt x="389" y="65"/>
                  <a:pt x="389" y="65"/>
                </a:cubicBezTo>
                <a:cubicBezTo>
                  <a:pt x="389" y="64"/>
                  <a:pt x="391" y="65"/>
                  <a:pt x="391" y="64"/>
                </a:cubicBezTo>
                <a:cubicBezTo>
                  <a:pt x="390" y="65"/>
                  <a:pt x="389" y="64"/>
                  <a:pt x="389" y="64"/>
                </a:cubicBezTo>
                <a:close/>
                <a:moveTo>
                  <a:pt x="383" y="49"/>
                </a:moveTo>
                <a:cubicBezTo>
                  <a:pt x="382" y="50"/>
                  <a:pt x="383" y="49"/>
                  <a:pt x="383" y="49"/>
                </a:cubicBezTo>
                <a:close/>
                <a:moveTo>
                  <a:pt x="386" y="57"/>
                </a:moveTo>
                <a:cubicBezTo>
                  <a:pt x="386" y="57"/>
                  <a:pt x="386" y="57"/>
                  <a:pt x="386" y="57"/>
                </a:cubicBezTo>
                <a:cubicBezTo>
                  <a:pt x="386" y="57"/>
                  <a:pt x="387" y="57"/>
                  <a:pt x="386" y="57"/>
                </a:cubicBezTo>
                <a:cubicBezTo>
                  <a:pt x="386" y="57"/>
                  <a:pt x="386" y="57"/>
                  <a:pt x="386" y="57"/>
                </a:cubicBezTo>
                <a:close/>
                <a:moveTo>
                  <a:pt x="377" y="42"/>
                </a:moveTo>
                <a:cubicBezTo>
                  <a:pt x="378" y="43"/>
                  <a:pt x="379" y="43"/>
                  <a:pt x="378" y="42"/>
                </a:cubicBezTo>
                <a:cubicBezTo>
                  <a:pt x="378" y="42"/>
                  <a:pt x="377" y="42"/>
                  <a:pt x="377" y="42"/>
                </a:cubicBezTo>
                <a:close/>
                <a:moveTo>
                  <a:pt x="389" y="61"/>
                </a:move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9" y="61"/>
                </a:cubicBezTo>
                <a:cubicBezTo>
                  <a:pt x="389" y="61"/>
                  <a:pt x="389" y="61"/>
                  <a:pt x="389" y="61"/>
                </a:cubicBezTo>
                <a:close/>
                <a:moveTo>
                  <a:pt x="396" y="75"/>
                </a:moveTo>
                <a:cubicBezTo>
                  <a:pt x="395" y="75"/>
                  <a:pt x="396" y="75"/>
                  <a:pt x="396" y="75"/>
                </a:cubicBezTo>
                <a:close/>
                <a:moveTo>
                  <a:pt x="391" y="69"/>
                </a:moveTo>
                <a:cubicBezTo>
                  <a:pt x="391" y="69"/>
                  <a:pt x="391" y="68"/>
                  <a:pt x="392" y="67"/>
                </a:cubicBezTo>
                <a:cubicBezTo>
                  <a:pt x="391" y="68"/>
                  <a:pt x="390" y="68"/>
                  <a:pt x="391" y="69"/>
                </a:cubicBezTo>
                <a:close/>
                <a:moveTo>
                  <a:pt x="374" y="38"/>
                </a:moveTo>
                <a:cubicBezTo>
                  <a:pt x="374" y="38"/>
                  <a:pt x="375" y="38"/>
                  <a:pt x="376" y="38"/>
                </a:cubicBezTo>
                <a:cubicBezTo>
                  <a:pt x="376" y="38"/>
                  <a:pt x="375" y="38"/>
                  <a:pt x="375" y="38"/>
                </a:cubicBezTo>
                <a:cubicBezTo>
                  <a:pt x="375" y="38"/>
                  <a:pt x="374" y="37"/>
                  <a:pt x="374" y="38"/>
                </a:cubicBezTo>
                <a:close/>
                <a:moveTo>
                  <a:pt x="382" y="50"/>
                </a:moveTo>
                <a:cubicBezTo>
                  <a:pt x="382" y="50"/>
                  <a:pt x="382" y="50"/>
                  <a:pt x="381" y="50"/>
                </a:cubicBezTo>
                <a:cubicBezTo>
                  <a:pt x="381" y="50"/>
                  <a:pt x="382" y="50"/>
                  <a:pt x="382" y="50"/>
                </a:cubicBezTo>
                <a:cubicBezTo>
                  <a:pt x="382" y="50"/>
                  <a:pt x="382" y="50"/>
                  <a:pt x="382" y="50"/>
                </a:cubicBezTo>
                <a:close/>
                <a:moveTo>
                  <a:pt x="385" y="61"/>
                </a:moveTo>
                <a:cubicBezTo>
                  <a:pt x="385" y="62"/>
                  <a:pt x="386" y="62"/>
                  <a:pt x="386" y="63"/>
                </a:cubicBezTo>
                <a:cubicBezTo>
                  <a:pt x="386" y="63"/>
                  <a:pt x="386" y="63"/>
                  <a:pt x="387" y="63"/>
                </a:cubicBezTo>
                <a:cubicBezTo>
                  <a:pt x="386" y="62"/>
                  <a:pt x="386" y="62"/>
                  <a:pt x="386" y="62"/>
                </a:cubicBezTo>
                <a:cubicBezTo>
                  <a:pt x="387" y="62"/>
                  <a:pt x="387" y="62"/>
                  <a:pt x="388" y="62"/>
                </a:cubicBezTo>
                <a:cubicBezTo>
                  <a:pt x="387" y="61"/>
                  <a:pt x="387" y="61"/>
                  <a:pt x="388" y="61"/>
                </a:cubicBezTo>
                <a:cubicBezTo>
                  <a:pt x="387" y="61"/>
                  <a:pt x="386" y="61"/>
                  <a:pt x="385" y="61"/>
                </a:cubicBezTo>
                <a:close/>
                <a:moveTo>
                  <a:pt x="389" y="66"/>
                </a:moveTo>
                <a:cubicBezTo>
                  <a:pt x="390" y="66"/>
                  <a:pt x="390" y="67"/>
                  <a:pt x="390" y="66"/>
                </a:cubicBezTo>
                <a:cubicBezTo>
                  <a:pt x="390" y="66"/>
                  <a:pt x="389" y="66"/>
                  <a:pt x="389" y="66"/>
                </a:cubicBezTo>
                <a:close/>
                <a:moveTo>
                  <a:pt x="392" y="72"/>
                </a:moveTo>
                <a:cubicBezTo>
                  <a:pt x="392" y="72"/>
                  <a:pt x="393" y="72"/>
                  <a:pt x="393" y="72"/>
                </a:cubicBezTo>
                <a:cubicBezTo>
                  <a:pt x="393" y="72"/>
                  <a:pt x="392" y="72"/>
                  <a:pt x="392" y="72"/>
                </a:cubicBezTo>
                <a:close/>
                <a:moveTo>
                  <a:pt x="381" y="50"/>
                </a:moveTo>
                <a:cubicBezTo>
                  <a:pt x="381" y="50"/>
                  <a:pt x="381" y="50"/>
                  <a:pt x="381" y="50"/>
                </a:cubicBezTo>
                <a:cubicBezTo>
                  <a:pt x="381" y="50"/>
                  <a:pt x="381" y="50"/>
                  <a:pt x="381" y="50"/>
                </a:cubicBezTo>
                <a:close/>
                <a:moveTo>
                  <a:pt x="387" y="63"/>
                </a:moveTo>
                <a:cubicBezTo>
                  <a:pt x="387" y="63"/>
                  <a:pt x="388" y="63"/>
                  <a:pt x="388" y="63"/>
                </a:cubicBezTo>
                <a:cubicBezTo>
                  <a:pt x="388" y="63"/>
                  <a:pt x="388" y="63"/>
                  <a:pt x="388" y="63"/>
                </a:cubicBezTo>
                <a:cubicBezTo>
                  <a:pt x="388" y="63"/>
                  <a:pt x="387" y="63"/>
                  <a:pt x="387" y="63"/>
                </a:cubicBezTo>
                <a:close/>
                <a:moveTo>
                  <a:pt x="376" y="44"/>
                </a:moveTo>
                <a:cubicBezTo>
                  <a:pt x="376" y="44"/>
                  <a:pt x="377" y="44"/>
                  <a:pt x="377" y="44"/>
                </a:cubicBezTo>
                <a:cubicBezTo>
                  <a:pt x="377" y="44"/>
                  <a:pt x="377" y="44"/>
                  <a:pt x="376" y="44"/>
                </a:cubicBezTo>
                <a:close/>
                <a:moveTo>
                  <a:pt x="386" y="61"/>
                </a:moveTo>
                <a:cubicBezTo>
                  <a:pt x="386" y="61"/>
                  <a:pt x="386" y="61"/>
                  <a:pt x="386" y="61"/>
                </a:cubicBezTo>
                <a:cubicBezTo>
                  <a:pt x="386" y="61"/>
                  <a:pt x="386" y="61"/>
                  <a:pt x="385" y="61"/>
                </a:cubicBezTo>
                <a:cubicBezTo>
                  <a:pt x="386" y="61"/>
                  <a:pt x="386" y="61"/>
                  <a:pt x="386" y="61"/>
                </a:cubicBezTo>
                <a:close/>
                <a:moveTo>
                  <a:pt x="371" y="35"/>
                </a:moveTo>
                <a:cubicBezTo>
                  <a:pt x="370" y="36"/>
                  <a:pt x="372" y="36"/>
                  <a:pt x="372" y="36"/>
                </a:cubicBezTo>
                <a:cubicBezTo>
                  <a:pt x="372" y="36"/>
                  <a:pt x="372" y="36"/>
                  <a:pt x="372" y="35"/>
                </a:cubicBezTo>
                <a:cubicBezTo>
                  <a:pt x="372" y="36"/>
                  <a:pt x="371" y="36"/>
                  <a:pt x="371" y="35"/>
                </a:cubicBezTo>
                <a:close/>
                <a:moveTo>
                  <a:pt x="371" y="37"/>
                </a:moveTo>
                <a:cubicBezTo>
                  <a:pt x="372" y="38"/>
                  <a:pt x="372" y="38"/>
                  <a:pt x="373" y="39"/>
                </a:cubicBezTo>
                <a:cubicBezTo>
                  <a:pt x="373" y="39"/>
                  <a:pt x="374" y="39"/>
                  <a:pt x="374" y="39"/>
                </a:cubicBezTo>
                <a:cubicBezTo>
                  <a:pt x="373" y="38"/>
                  <a:pt x="373" y="36"/>
                  <a:pt x="371" y="37"/>
                </a:cubicBezTo>
                <a:close/>
                <a:moveTo>
                  <a:pt x="384" y="60"/>
                </a:moveTo>
                <a:cubicBezTo>
                  <a:pt x="384" y="60"/>
                  <a:pt x="385" y="60"/>
                  <a:pt x="385" y="60"/>
                </a:cubicBezTo>
                <a:cubicBezTo>
                  <a:pt x="385" y="59"/>
                  <a:pt x="385" y="60"/>
                  <a:pt x="384" y="59"/>
                </a:cubicBezTo>
                <a:cubicBezTo>
                  <a:pt x="384" y="59"/>
                  <a:pt x="384" y="59"/>
                  <a:pt x="383" y="59"/>
                </a:cubicBezTo>
                <a:cubicBezTo>
                  <a:pt x="383" y="60"/>
                  <a:pt x="384" y="60"/>
                  <a:pt x="384" y="60"/>
                </a:cubicBezTo>
                <a:cubicBezTo>
                  <a:pt x="383" y="61"/>
                  <a:pt x="383" y="61"/>
                  <a:pt x="382" y="61"/>
                </a:cubicBezTo>
                <a:cubicBezTo>
                  <a:pt x="383" y="61"/>
                  <a:pt x="383" y="61"/>
                  <a:pt x="384" y="62"/>
                </a:cubicBezTo>
                <a:cubicBezTo>
                  <a:pt x="383" y="62"/>
                  <a:pt x="383" y="62"/>
                  <a:pt x="383" y="62"/>
                </a:cubicBezTo>
                <a:cubicBezTo>
                  <a:pt x="383" y="62"/>
                  <a:pt x="383" y="62"/>
                  <a:pt x="382" y="62"/>
                </a:cubicBezTo>
                <a:cubicBezTo>
                  <a:pt x="382" y="62"/>
                  <a:pt x="382" y="61"/>
                  <a:pt x="382" y="61"/>
                </a:cubicBezTo>
                <a:cubicBezTo>
                  <a:pt x="382" y="61"/>
                  <a:pt x="381" y="61"/>
                  <a:pt x="381" y="61"/>
                </a:cubicBezTo>
                <a:cubicBezTo>
                  <a:pt x="381" y="62"/>
                  <a:pt x="383" y="62"/>
                  <a:pt x="382" y="63"/>
                </a:cubicBezTo>
                <a:cubicBezTo>
                  <a:pt x="383" y="63"/>
                  <a:pt x="384" y="63"/>
                  <a:pt x="384" y="62"/>
                </a:cubicBezTo>
                <a:cubicBezTo>
                  <a:pt x="385" y="62"/>
                  <a:pt x="384" y="61"/>
                  <a:pt x="384" y="61"/>
                </a:cubicBezTo>
                <a:cubicBezTo>
                  <a:pt x="385" y="61"/>
                  <a:pt x="385" y="61"/>
                  <a:pt x="385" y="61"/>
                </a:cubicBezTo>
                <a:cubicBezTo>
                  <a:pt x="385" y="60"/>
                  <a:pt x="384" y="61"/>
                  <a:pt x="384" y="60"/>
                </a:cubicBezTo>
                <a:close/>
                <a:moveTo>
                  <a:pt x="388" y="66"/>
                </a:moveTo>
                <a:cubicBezTo>
                  <a:pt x="388" y="66"/>
                  <a:pt x="389" y="67"/>
                  <a:pt x="389" y="66"/>
                </a:cubicBezTo>
                <a:cubicBezTo>
                  <a:pt x="388" y="66"/>
                  <a:pt x="388" y="66"/>
                  <a:pt x="388" y="66"/>
                </a:cubicBezTo>
                <a:close/>
                <a:moveTo>
                  <a:pt x="393" y="75"/>
                </a:moveTo>
                <a:cubicBezTo>
                  <a:pt x="393" y="75"/>
                  <a:pt x="393" y="75"/>
                  <a:pt x="393" y="76"/>
                </a:cubicBezTo>
                <a:cubicBezTo>
                  <a:pt x="393" y="76"/>
                  <a:pt x="393" y="75"/>
                  <a:pt x="393" y="75"/>
                </a:cubicBezTo>
                <a:close/>
                <a:moveTo>
                  <a:pt x="389" y="68"/>
                </a:moveTo>
                <a:cubicBezTo>
                  <a:pt x="388" y="68"/>
                  <a:pt x="388" y="68"/>
                  <a:pt x="388" y="68"/>
                </a:cubicBezTo>
                <a:cubicBezTo>
                  <a:pt x="388" y="68"/>
                  <a:pt x="389" y="68"/>
                  <a:pt x="389" y="68"/>
                </a:cubicBezTo>
                <a:cubicBezTo>
                  <a:pt x="389" y="68"/>
                  <a:pt x="389" y="68"/>
                  <a:pt x="389" y="68"/>
                </a:cubicBezTo>
                <a:close/>
                <a:moveTo>
                  <a:pt x="392" y="75"/>
                </a:moveTo>
                <a:cubicBezTo>
                  <a:pt x="391" y="75"/>
                  <a:pt x="392" y="75"/>
                  <a:pt x="392" y="75"/>
                </a:cubicBezTo>
                <a:cubicBezTo>
                  <a:pt x="392" y="75"/>
                  <a:pt x="392" y="75"/>
                  <a:pt x="392" y="75"/>
                </a:cubicBezTo>
                <a:close/>
                <a:moveTo>
                  <a:pt x="375" y="45"/>
                </a:moveTo>
                <a:cubicBezTo>
                  <a:pt x="375" y="45"/>
                  <a:pt x="376" y="45"/>
                  <a:pt x="375" y="44"/>
                </a:cubicBezTo>
                <a:cubicBezTo>
                  <a:pt x="375" y="44"/>
                  <a:pt x="375" y="44"/>
                  <a:pt x="375" y="45"/>
                </a:cubicBezTo>
                <a:close/>
                <a:moveTo>
                  <a:pt x="378" y="49"/>
                </a:moveTo>
                <a:cubicBezTo>
                  <a:pt x="378" y="49"/>
                  <a:pt x="378" y="49"/>
                  <a:pt x="378" y="49"/>
                </a:cubicBezTo>
                <a:close/>
                <a:moveTo>
                  <a:pt x="370" y="38"/>
                </a:moveTo>
                <a:cubicBezTo>
                  <a:pt x="370" y="38"/>
                  <a:pt x="370" y="38"/>
                  <a:pt x="370" y="39"/>
                </a:cubicBezTo>
                <a:cubicBezTo>
                  <a:pt x="371" y="38"/>
                  <a:pt x="371" y="38"/>
                  <a:pt x="372" y="38"/>
                </a:cubicBezTo>
                <a:cubicBezTo>
                  <a:pt x="371" y="38"/>
                  <a:pt x="371" y="38"/>
                  <a:pt x="370" y="38"/>
                </a:cubicBezTo>
                <a:close/>
                <a:moveTo>
                  <a:pt x="374" y="44"/>
                </a:moveTo>
                <a:cubicBezTo>
                  <a:pt x="374" y="44"/>
                  <a:pt x="375" y="44"/>
                  <a:pt x="374" y="44"/>
                </a:cubicBezTo>
                <a:cubicBezTo>
                  <a:pt x="374" y="44"/>
                  <a:pt x="374" y="44"/>
                  <a:pt x="374" y="44"/>
                </a:cubicBezTo>
                <a:close/>
                <a:moveTo>
                  <a:pt x="382" y="59"/>
                </a:moveTo>
                <a:cubicBezTo>
                  <a:pt x="382" y="60"/>
                  <a:pt x="383" y="60"/>
                  <a:pt x="382" y="60"/>
                </a:cubicBezTo>
                <a:cubicBezTo>
                  <a:pt x="383" y="60"/>
                  <a:pt x="382" y="59"/>
                  <a:pt x="383" y="59"/>
                </a:cubicBezTo>
                <a:cubicBezTo>
                  <a:pt x="382" y="59"/>
                  <a:pt x="382" y="59"/>
                  <a:pt x="382" y="59"/>
                </a:cubicBezTo>
                <a:close/>
                <a:moveTo>
                  <a:pt x="386" y="66"/>
                </a:move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lose/>
                <a:moveTo>
                  <a:pt x="369" y="36"/>
                </a:moveTo>
                <a:cubicBezTo>
                  <a:pt x="369" y="36"/>
                  <a:pt x="369" y="36"/>
                  <a:pt x="369" y="36"/>
                </a:cubicBezTo>
                <a:cubicBezTo>
                  <a:pt x="370" y="36"/>
                  <a:pt x="370" y="36"/>
                  <a:pt x="370" y="36"/>
                </a:cubicBezTo>
                <a:cubicBezTo>
                  <a:pt x="370" y="36"/>
                  <a:pt x="370" y="36"/>
                  <a:pt x="369" y="36"/>
                </a:cubicBezTo>
                <a:close/>
                <a:moveTo>
                  <a:pt x="376" y="49"/>
                </a:moveTo>
                <a:cubicBezTo>
                  <a:pt x="377" y="49"/>
                  <a:pt x="377" y="49"/>
                  <a:pt x="377" y="49"/>
                </a:cubicBezTo>
                <a:cubicBezTo>
                  <a:pt x="377" y="49"/>
                  <a:pt x="376" y="49"/>
                  <a:pt x="376" y="49"/>
                </a:cubicBezTo>
                <a:close/>
                <a:moveTo>
                  <a:pt x="387" y="69"/>
                </a:moveTo>
                <a:cubicBezTo>
                  <a:pt x="387" y="68"/>
                  <a:pt x="387" y="68"/>
                  <a:pt x="387" y="67"/>
                </a:cubicBezTo>
                <a:cubicBezTo>
                  <a:pt x="386" y="68"/>
                  <a:pt x="386" y="68"/>
                  <a:pt x="387" y="69"/>
                </a:cubicBezTo>
                <a:close/>
                <a:moveTo>
                  <a:pt x="388" y="72"/>
                </a:move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8" y="72"/>
                </a:cubicBezTo>
                <a:close/>
                <a:moveTo>
                  <a:pt x="382" y="58"/>
                </a:moveTo>
                <a:cubicBezTo>
                  <a:pt x="381" y="58"/>
                  <a:pt x="381" y="58"/>
                  <a:pt x="381" y="58"/>
                </a:cubicBezTo>
                <a:cubicBezTo>
                  <a:pt x="381" y="58"/>
                  <a:pt x="381" y="58"/>
                  <a:pt x="382" y="58"/>
                </a:cubicBezTo>
                <a:close/>
                <a:moveTo>
                  <a:pt x="383" y="66"/>
                </a:moveTo>
                <a:cubicBezTo>
                  <a:pt x="383" y="67"/>
                  <a:pt x="385" y="66"/>
                  <a:pt x="386" y="66"/>
                </a:cubicBezTo>
                <a:cubicBezTo>
                  <a:pt x="385" y="66"/>
                  <a:pt x="383" y="66"/>
                  <a:pt x="383" y="66"/>
                </a:cubicBezTo>
                <a:close/>
                <a:moveTo>
                  <a:pt x="383" y="65"/>
                </a:moveTo>
                <a:cubicBezTo>
                  <a:pt x="383" y="65"/>
                  <a:pt x="383" y="65"/>
                  <a:pt x="383" y="65"/>
                </a:cubicBezTo>
                <a:cubicBezTo>
                  <a:pt x="384" y="64"/>
                  <a:pt x="384" y="65"/>
                  <a:pt x="385" y="64"/>
                </a:cubicBezTo>
                <a:cubicBezTo>
                  <a:pt x="384" y="64"/>
                  <a:pt x="383" y="64"/>
                  <a:pt x="383" y="65"/>
                </a:cubicBezTo>
                <a:close/>
                <a:moveTo>
                  <a:pt x="384" y="65"/>
                </a:moveTo>
                <a:cubicBezTo>
                  <a:pt x="384" y="65"/>
                  <a:pt x="385" y="65"/>
                  <a:pt x="385" y="65"/>
                </a:cubicBezTo>
                <a:cubicBezTo>
                  <a:pt x="385" y="65"/>
                  <a:pt x="384" y="65"/>
                  <a:pt x="384" y="65"/>
                </a:cubicBezTo>
                <a:close/>
                <a:moveTo>
                  <a:pt x="386" y="68"/>
                </a:moveTo>
                <a:cubicBezTo>
                  <a:pt x="386" y="68"/>
                  <a:pt x="386" y="68"/>
                  <a:pt x="386" y="68"/>
                </a:cubicBezTo>
                <a:close/>
                <a:moveTo>
                  <a:pt x="369" y="36"/>
                </a:moveTo>
                <a:cubicBezTo>
                  <a:pt x="368" y="36"/>
                  <a:pt x="368" y="36"/>
                  <a:pt x="368" y="35"/>
                </a:cubicBezTo>
                <a:cubicBezTo>
                  <a:pt x="368" y="36"/>
                  <a:pt x="368" y="36"/>
                  <a:pt x="369" y="36"/>
                </a:cubicBezTo>
                <a:close/>
                <a:moveTo>
                  <a:pt x="385" y="69"/>
                </a:move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8"/>
                  <a:pt x="385" y="68"/>
                </a:cubicBezTo>
                <a:cubicBezTo>
                  <a:pt x="385" y="68"/>
                  <a:pt x="385" y="68"/>
                  <a:pt x="385" y="69"/>
                </a:cubicBezTo>
                <a:close/>
                <a:moveTo>
                  <a:pt x="382" y="63"/>
                </a:moveTo>
                <a:cubicBezTo>
                  <a:pt x="382" y="63"/>
                  <a:pt x="381" y="62"/>
                  <a:pt x="381" y="62"/>
                </a:cubicBezTo>
                <a:cubicBezTo>
                  <a:pt x="381" y="63"/>
                  <a:pt x="382" y="63"/>
                  <a:pt x="382" y="63"/>
                </a:cubicBezTo>
                <a:cubicBezTo>
                  <a:pt x="382" y="63"/>
                  <a:pt x="382" y="63"/>
                  <a:pt x="382" y="63"/>
                </a:cubicBezTo>
                <a:close/>
                <a:moveTo>
                  <a:pt x="384" y="68"/>
                </a:moveTo>
                <a:cubicBezTo>
                  <a:pt x="384" y="68"/>
                  <a:pt x="385" y="68"/>
                  <a:pt x="385" y="68"/>
                </a:cubicBezTo>
                <a:cubicBezTo>
                  <a:pt x="385" y="68"/>
                  <a:pt x="384" y="68"/>
                  <a:pt x="384" y="68"/>
                </a:cubicBezTo>
                <a:close/>
                <a:moveTo>
                  <a:pt x="369" y="38"/>
                </a:moveTo>
                <a:cubicBezTo>
                  <a:pt x="369" y="38"/>
                  <a:pt x="369" y="38"/>
                  <a:pt x="369" y="38"/>
                </a:cubicBezTo>
                <a:close/>
                <a:moveTo>
                  <a:pt x="375" y="49"/>
                </a:moveTo>
                <a:cubicBezTo>
                  <a:pt x="374" y="49"/>
                  <a:pt x="375" y="49"/>
                  <a:pt x="375" y="49"/>
                </a:cubicBezTo>
                <a:close/>
                <a:moveTo>
                  <a:pt x="382" y="65"/>
                </a:moveTo>
                <a:cubicBezTo>
                  <a:pt x="382" y="65"/>
                  <a:pt x="383" y="65"/>
                  <a:pt x="383" y="64"/>
                </a:cubicBezTo>
                <a:cubicBezTo>
                  <a:pt x="383" y="64"/>
                  <a:pt x="383" y="64"/>
                  <a:pt x="382" y="64"/>
                </a:cubicBezTo>
                <a:cubicBezTo>
                  <a:pt x="382" y="64"/>
                  <a:pt x="382" y="64"/>
                  <a:pt x="382" y="65"/>
                </a:cubicBezTo>
                <a:close/>
                <a:moveTo>
                  <a:pt x="385" y="70"/>
                </a:moveTo>
                <a:cubicBezTo>
                  <a:pt x="385" y="70"/>
                  <a:pt x="385" y="70"/>
                  <a:pt x="385" y="70"/>
                </a:cubicBezTo>
                <a:cubicBezTo>
                  <a:pt x="385" y="70"/>
                  <a:pt x="386" y="70"/>
                  <a:pt x="386" y="70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385" y="70"/>
                  <a:pt x="385" y="70"/>
                  <a:pt x="385" y="70"/>
                </a:cubicBezTo>
                <a:close/>
                <a:moveTo>
                  <a:pt x="366" y="36"/>
                </a:moveTo>
                <a:cubicBezTo>
                  <a:pt x="366" y="36"/>
                  <a:pt x="367" y="36"/>
                  <a:pt x="367" y="36"/>
                </a:cubicBezTo>
                <a:cubicBezTo>
                  <a:pt x="367" y="36"/>
                  <a:pt x="366" y="36"/>
                  <a:pt x="366" y="36"/>
                </a:cubicBezTo>
                <a:close/>
                <a:moveTo>
                  <a:pt x="382" y="67"/>
                </a:moveTo>
                <a:cubicBezTo>
                  <a:pt x="382" y="68"/>
                  <a:pt x="382" y="68"/>
                  <a:pt x="382" y="68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3" y="67"/>
                  <a:pt x="383" y="67"/>
                  <a:pt x="382" y="67"/>
                </a:cubicBezTo>
                <a:close/>
                <a:moveTo>
                  <a:pt x="373" y="49"/>
                </a:moveTo>
                <a:cubicBezTo>
                  <a:pt x="373" y="49"/>
                  <a:pt x="373" y="49"/>
                  <a:pt x="373" y="49"/>
                </a:cubicBezTo>
                <a:close/>
                <a:moveTo>
                  <a:pt x="379" y="62"/>
                </a:moveTo>
                <a:cubicBezTo>
                  <a:pt x="380" y="62"/>
                  <a:pt x="380" y="63"/>
                  <a:pt x="379" y="63"/>
                </a:cubicBezTo>
                <a:cubicBezTo>
                  <a:pt x="379" y="63"/>
                  <a:pt x="380" y="63"/>
                  <a:pt x="380" y="63"/>
                </a:cubicBezTo>
                <a:cubicBezTo>
                  <a:pt x="380" y="62"/>
                  <a:pt x="380" y="62"/>
                  <a:pt x="379" y="62"/>
                </a:cubicBezTo>
                <a:close/>
                <a:moveTo>
                  <a:pt x="368" y="40"/>
                </a:moveTo>
                <a:cubicBezTo>
                  <a:pt x="367" y="40"/>
                  <a:pt x="368" y="40"/>
                  <a:pt x="368" y="40"/>
                </a:cubicBezTo>
                <a:close/>
                <a:moveTo>
                  <a:pt x="371" y="47"/>
                </a:moveTo>
                <a:cubicBezTo>
                  <a:pt x="371" y="47"/>
                  <a:pt x="372" y="47"/>
                  <a:pt x="371" y="47"/>
                </a:cubicBezTo>
                <a:close/>
                <a:moveTo>
                  <a:pt x="366" y="38"/>
                </a:moveTo>
                <a:cubicBezTo>
                  <a:pt x="366" y="39"/>
                  <a:pt x="366" y="39"/>
                  <a:pt x="367" y="38"/>
                </a:cubicBezTo>
                <a:cubicBezTo>
                  <a:pt x="367" y="38"/>
                  <a:pt x="367" y="38"/>
                  <a:pt x="367" y="38"/>
                </a:cubicBezTo>
                <a:cubicBezTo>
                  <a:pt x="366" y="38"/>
                  <a:pt x="366" y="38"/>
                  <a:pt x="366" y="38"/>
                </a:cubicBezTo>
                <a:close/>
                <a:moveTo>
                  <a:pt x="364" y="36"/>
                </a:moveTo>
                <a:cubicBezTo>
                  <a:pt x="364" y="37"/>
                  <a:pt x="365" y="36"/>
                  <a:pt x="366" y="36"/>
                </a:cubicBezTo>
                <a:cubicBezTo>
                  <a:pt x="365" y="36"/>
                  <a:pt x="364" y="36"/>
                  <a:pt x="364" y="36"/>
                </a:cubicBezTo>
                <a:close/>
                <a:moveTo>
                  <a:pt x="376" y="62"/>
                </a:moveTo>
                <a:cubicBezTo>
                  <a:pt x="376" y="62"/>
                  <a:pt x="374" y="61"/>
                  <a:pt x="374" y="61"/>
                </a:cubicBezTo>
                <a:cubicBezTo>
                  <a:pt x="374" y="62"/>
                  <a:pt x="375" y="62"/>
                  <a:pt x="375" y="63"/>
                </a:cubicBezTo>
                <a:cubicBezTo>
                  <a:pt x="374" y="63"/>
                  <a:pt x="374" y="63"/>
                  <a:pt x="373" y="63"/>
                </a:cubicBezTo>
                <a:cubicBezTo>
                  <a:pt x="374" y="64"/>
                  <a:pt x="376" y="62"/>
                  <a:pt x="377" y="62"/>
                </a:cubicBezTo>
                <a:cubicBezTo>
                  <a:pt x="377" y="63"/>
                  <a:pt x="377" y="63"/>
                  <a:pt x="377" y="63"/>
                </a:cubicBezTo>
                <a:cubicBezTo>
                  <a:pt x="378" y="62"/>
                  <a:pt x="378" y="61"/>
                  <a:pt x="378" y="60"/>
                </a:cubicBezTo>
                <a:cubicBezTo>
                  <a:pt x="378" y="61"/>
                  <a:pt x="377" y="61"/>
                  <a:pt x="376" y="62"/>
                </a:cubicBezTo>
                <a:close/>
                <a:moveTo>
                  <a:pt x="381" y="66"/>
                </a:moveTo>
                <a:cubicBezTo>
                  <a:pt x="381" y="66"/>
                  <a:pt x="382" y="66"/>
                  <a:pt x="381" y="66"/>
                </a:cubicBezTo>
                <a:cubicBezTo>
                  <a:pt x="381" y="66"/>
                  <a:pt x="381" y="66"/>
                  <a:pt x="381" y="66"/>
                </a:cubicBezTo>
                <a:close/>
                <a:moveTo>
                  <a:pt x="363" y="39"/>
                </a:moveTo>
                <a:cubicBezTo>
                  <a:pt x="364" y="38"/>
                  <a:pt x="364" y="39"/>
                  <a:pt x="365" y="39"/>
                </a:cubicBezTo>
                <a:cubicBezTo>
                  <a:pt x="365" y="39"/>
                  <a:pt x="365" y="38"/>
                  <a:pt x="365" y="38"/>
                </a:cubicBezTo>
                <a:cubicBezTo>
                  <a:pt x="365" y="38"/>
                  <a:pt x="365" y="38"/>
                  <a:pt x="365" y="37"/>
                </a:cubicBezTo>
                <a:cubicBezTo>
                  <a:pt x="364" y="38"/>
                  <a:pt x="363" y="38"/>
                  <a:pt x="363" y="39"/>
                </a:cubicBezTo>
                <a:close/>
                <a:moveTo>
                  <a:pt x="382" y="72"/>
                </a:moveTo>
                <a:cubicBezTo>
                  <a:pt x="382" y="72"/>
                  <a:pt x="382" y="72"/>
                  <a:pt x="382" y="72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3" y="72"/>
                  <a:pt x="382" y="72"/>
                  <a:pt x="382" y="72"/>
                </a:cubicBezTo>
                <a:close/>
                <a:moveTo>
                  <a:pt x="363" y="36"/>
                </a:moveTo>
                <a:cubicBezTo>
                  <a:pt x="363" y="36"/>
                  <a:pt x="364" y="36"/>
                  <a:pt x="363" y="36"/>
                </a:cubicBezTo>
                <a:close/>
                <a:moveTo>
                  <a:pt x="379" y="68"/>
                </a:moveTo>
                <a:cubicBezTo>
                  <a:pt x="379" y="68"/>
                  <a:pt x="380" y="69"/>
                  <a:pt x="380" y="68"/>
                </a:cubicBezTo>
                <a:cubicBezTo>
                  <a:pt x="380" y="68"/>
                  <a:pt x="379" y="68"/>
                  <a:pt x="379" y="68"/>
                </a:cubicBezTo>
                <a:close/>
                <a:moveTo>
                  <a:pt x="378" y="66"/>
                </a:moveTo>
                <a:cubicBezTo>
                  <a:pt x="378" y="65"/>
                  <a:pt x="377" y="65"/>
                  <a:pt x="376" y="65"/>
                </a:cubicBezTo>
                <a:cubicBezTo>
                  <a:pt x="376" y="64"/>
                  <a:pt x="374" y="63"/>
                  <a:pt x="374" y="65"/>
                </a:cubicBezTo>
                <a:cubicBezTo>
                  <a:pt x="375" y="65"/>
                  <a:pt x="376" y="65"/>
                  <a:pt x="376" y="65"/>
                </a:cubicBezTo>
                <a:cubicBezTo>
                  <a:pt x="375" y="66"/>
                  <a:pt x="374" y="66"/>
                  <a:pt x="374" y="67"/>
                </a:cubicBezTo>
                <a:cubicBezTo>
                  <a:pt x="375" y="68"/>
                  <a:pt x="373" y="67"/>
                  <a:pt x="373" y="68"/>
                </a:cubicBezTo>
                <a:cubicBezTo>
                  <a:pt x="374" y="68"/>
                  <a:pt x="374" y="68"/>
                  <a:pt x="375" y="68"/>
                </a:cubicBezTo>
                <a:cubicBezTo>
                  <a:pt x="375" y="67"/>
                  <a:pt x="375" y="66"/>
                  <a:pt x="376" y="66"/>
                </a:cubicBezTo>
                <a:cubicBezTo>
                  <a:pt x="377" y="66"/>
                  <a:pt x="378" y="67"/>
                  <a:pt x="379" y="66"/>
                </a:cubicBezTo>
                <a:cubicBezTo>
                  <a:pt x="378" y="66"/>
                  <a:pt x="378" y="66"/>
                  <a:pt x="378" y="66"/>
                </a:cubicBezTo>
                <a:close/>
                <a:moveTo>
                  <a:pt x="370" y="50"/>
                </a:moveTo>
                <a:cubicBezTo>
                  <a:pt x="370" y="50"/>
                  <a:pt x="370" y="50"/>
                  <a:pt x="370" y="50"/>
                </a:cubicBezTo>
                <a:cubicBezTo>
                  <a:pt x="369" y="50"/>
                  <a:pt x="370" y="51"/>
                  <a:pt x="370" y="50"/>
                </a:cubicBezTo>
                <a:close/>
                <a:moveTo>
                  <a:pt x="361" y="37"/>
                </a:moveTo>
                <a:cubicBezTo>
                  <a:pt x="362" y="37"/>
                  <a:pt x="362" y="37"/>
                  <a:pt x="362" y="36"/>
                </a:cubicBezTo>
                <a:cubicBezTo>
                  <a:pt x="362" y="36"/>
                  <a:pt x="361" y="36"/>
                  <a:pt x="361" y="37"/>
                </a:cubicBezTo>
                <a:close/>
                <a:moveTo>
                  <a:pt x="369" y="50"/>
                </a:moveTo>
                <a:cubicBezTo>
                  <a:pt x="369" y="49"/>
                  <a:pt x="369" y="50"/>
                  <a:pt x="369" y="50"/>
                </a:cubicBezTo>
                <a:close/>
                <a:moveTo>
                  <a:pt x="378" y="67"/>
                </a:moveTo>
                <a:cubicBezTo>
                  <a:pt x="378" y="67"/>
                  <a:pt x="379" y="67"/>
                  <a:pt x="378" y="67"/>
                </a:cubicBezTo>
                <a:close/>
                <a:moveTo>
                  <a:pt x="360" y="36"/>
                </a:moveTo>
                <a:cubicBezTo>
                  <a:pt x="361" y="36"/>
                  <a:pt x="361" y="36"/>
                  <a:pt x="361" y="36"/>
                </a:cubicBezTo>
                <a:cubicBezTo>
                  <a:pt x="361" y="36"/>
                  <a:pt x="361" y="36"/>
                  <a:pt x="361" y="35"/>
                </a:cubicBezTo>
                <a:cubicBezTo>
                  <a:pt x="361" y="35"/>
                  <a:pt x="360" y="35"/>
                  <a:pt x="360" y="36"/>
                </a:cubicBezTo>
                <a:close/>
                <a:moveTo>
                  <a:pt x="367" y="49"/>
                </a:moveTo>
                <a:cubicBezTo>
                  <a:pt x="368" y="49"/>
                  <a:pt x="368" y="49"/>
                  <a:pt x="368" y="49"/>
                </a:cubicBezTo>
                <a:cubicBezTo>
                  <a:pt x="368" y="49"/>
                  <a:pt x="367" y="49"/>
                  <a:pt x="367" y="49"/>
                </a:cubicBezTo>
                <a:close/>
                <a:moveTo>
                  <a:pt x="362" y="38"/>
                </a:moveTo>
                <a:cubicBezTo>
                  <a:pt x="362" y="38"/>
                  <a:pt x="362" y="38"/>
                  <a:pt x="362" y="38"/>
                </a:cubicBezTo>
                <a:cubicBezTo>
                  <a:pt x="362" y="39"/>
                  <a:pt x="362" y="38"/>
                  <a:pt x="362" y="38"/>
                </a:cubicBezTo>
                <a:cubicBezTo>
                  <a:pt x="362" y="38"/>
                  <a:pt x="362" y="38"/>
                  <a:pt x="362" y="38"/>
                </a:cubicBezTo>
                <a:close/>
                <a:moveTo>
                  <a:pt x="362" y="39"/>
                </a:moveTo>
                <a:cubicBezTo>
                  <a:pt x="362" y="39"/>
                  <a:pt x="363" y="39"/>
                  <a:pt x="362" y="39"/>
                </a:cubicBezTo>
                <a:close/>
                <a:moveTo>
                  <a:pt x="367" y="48"/>
                </a:moveTo>
                <a:cubicBezTo>
                  <a:pt x="367" y="48"/>
                  <a:pt x="368" y="48"/>
                  <a:pt x="367" y="48"/>
                </a:cubicBezTo>
                <a:close/>
                <a:moveTo>
                  <a:pt x="379" y="72"/>
                </a:moveTo>
                <a:cubicBezTo>
                  <a:pt x="378" y="72"/>
                  <a:pt x="378" y="72"/>
                  <a:pt x="378" y="72"/>
                </a:cubicBezTo>
                <a:cubicBezTo>
                  <a:pt x="378" y="73"/>
                  <a:pt x="380" y="73"/>
                  <a:pt x="380" y="72"/>
                </a:cubicBezTo>
                <a:cubicBezTo>
                  <a:pt x="380" y="72"/>
                  <a:pt x="379" y="72"/>
                  <a:pt x="379" y="72"/>
                </a:cubicBezTo>
                <a:close/>
                <a:moveTo>
                  <a:pt x="378" y="68"/>
                </a:moveTo>
                <a:cubicBezTo>
                  <a:pt x="378" y="68"/>
                  <a:pt x="378" y="68"/>
                  <a:pt x="378" y="69"/>
                </a:cubicBezTo>
                <a:cubicBezTo>
                  <a:pt x="378" y="68"/>
                  <a:pt x="378" y="68"/>
                  <a:pt x="378" y="68"/>
                </a:cubicBezTo>
                <a:cubicBezTo>
                  <a:pt x="378" y="68"/>
                  <a:pt x="377" y="68"/>
                  <a:pt x="378" y="68"/>
                </a:cubicBezTo>
                <a:close/>
                <a:moveTo>
                  <a:pt x="375" y="68"/>
                </a:moveTo>
                <a:cubicBezTo>
                  <a:pt x="376" y="68"/>
                  <a:pt x="376" y="68"/>
                  <a:pt x="377" y="68"/>
                </a:cubicBezTo>
                <a:cubicBezTo>
                  <a:pt x="377" y="69"/>
                  <a:pt x="376" y="69"/>
                  <a:pt x="376" y="69"/>
                </a:cubicBezTo>
                <a:cubicBezTo>
                  <a:pt x="378" y="68"/>
                  <a:pt x="376" y="67"/>
                  <a:pt x="375" y="68"/>
                </a:cubicBezTo>
                <a:close/>
                <a:moveTo>
                  <a:pt x="357" y="36"/>
                </a:moveTo>
                <a:cubicBezTo>
                  <a:pt x="357" y="36"/>
                  <a:pt x="357" y="36"/>
                  <a:pt x="357" y="37"/>
                </a:cubicBezTo>
                <a:cubicBezTo>
                  <a:pt x="358" y="37"/>
                  <a:pt x="359" y="37"/>
                  <a:pt x="359" y="36"/>
                </a:cubicBezTo>
                <a:cubicBezTo>
                  <a:pt x="359" y="36"/>
                  <a:pt x="359" y="36"/>
                  <a:pt x="359" y="36"/>
                </a:cubicBezTo>
                <a:cubicBezTo>
                  <a:pt x="358" y="36"/>
                  <a:pt x="358" y="36"/>
                  <a:pt x="357" y="36"/>
                </a:cubicBezTo>
                <a:close/>
                <a:moveTo>
                  <a:pt x="371" y="58"/>
                </a:moveTo>
                <a:cubicBezTo>
                  <a:pt x="371" y="58"/>
                  <a:pt x="371" y="58"/>
                  <a:pt x="371" y="58"/>
                </a:cubicBezTo>
                <a:cubicBezTo>
                  <a:pt x="371" y="58"/>
                  <a:pt x="371" y="58"/>
                  <a:pt x="371" y="58"/>
                </a:cubicBezTo>
                <a:close/>
                <a:moveTo>
                  <a:pt x="360" y="38"/>
                </a:moveTo>
                <a:cubicBezTo>
                  <a:pt x="360" y="38"/>
                  <a:pt x="360" y="38"/>
                  <a:pt x="360" y="39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lose/>
                <a:moveTo>
                  <a:pt x="361" y="49"/>
                </a:moveTo>
                <a:cubicBezTo>
                  <a:pt x="361" y="50"/>
                  <a:pt x="361" y="50"/>
                  <a:pt x="361" y="50"/>
                </a:cubicBezTo>
                <a:cubicBezTo>
                  <a:pt x="362" y="50"/>
                  <a:pt x="362" y="51"/>
                  <a:pt x="363" y="51"/>
                </a:cubicBezTo>
                <a:cubicBezTo>
                  <a:pt x="364" y="50"/>
                  <a:pt x="365" y="50"/>
                  <a:pt x="365" y="50"/>
                </a:cubicBezTo>
                <a:cubicBezTo>
                  <a:pt x="366" y="50"/>
                  <a:pt x="366" y="50"/>
                  <a:pt x="367" y="50"/>
                </a:cubicBezTo>
                <a:cubicBezTo>
                  <a:pt x="366" y="47"/>
                  <a:pt x="363" y="50"/>
                  <a:pt x="361" y="49"/>
                </a:cubicBezTo>
                <a:close/>
                <a:moveTo>
                  <a:pt x="372" y="61"/>
                </a:moveTo>
                <a:cubicBezTo>
                  <a:pt x="372" y="62"/>
                  <a:pt x="372" y="62"/>
                  <a:pt x="372" y="62"/>
                </a:cubicBezTo>
                <a:cubicBezTo>
                  <a:pt x="373" y="62"/>
                  <a:pt x="372" y="61"/>
                  <a:pt x="372" y="61"/>
                </a:cubicBezTo>
                <a:close/>
                <a:moveTo>
                  <a:pt x="359" y="38"/>
                </a:moveTo>
                <a:cubicBezTo>
                  <a:pt x="359" y="39"/>
                  <a:pt x="359" y="39"/>
                  <a:pt x="360" y="39"/>
                </a:cubicBezTo>
                <a:cubicBezTo>
                  <a:pt x="360" y="38"/>
                  <a:pt x="360" y="38"/>
                  <a:pt x="359" y="38"/>
                </a:cubicBezTo>
                <a:cubicBezTo>
                  <a:pt x="359" y="38"/>
                  <a:pt x="359" y="38"/>
                  <a:pt x="359" y="38"/>
                </a:cubicBezTo>
                <a:close/>
                <a:moveTo>
                  <a:pt x="369" y="64"/>
                </a:moveTo>
                <a:cubicBezTo>
                  <a:pt x="370" y="66"/>
                  <a:pt x="372" y="64"/>
                  <a:pt x="373" y="65"/>
                </a:cubicBezTo>
                <a:cubicBezTo>
                  <a:pt x="373" y="65"/>
                  <a:pt x="373" y="65"/>
                  <a:pt x="373" y="64"/>
                </a:cubicBezTo>
                <a:cubicBezTo>
                  <a:pt x="372" y="65"/>
                  <a:pt x="371" y="64"/>
                  <a:pt x="369" y="64"/>
                </a:cubicBezTo>
                <a:close/>
                <a:moveTo>
                  <a:pt x="358" y="38"/>
                </a:moveTo>
                <a:cubicBezTo>
                  <a:pt x="358" y="38"/>
                  <a:pt x="358" y="39"/>
                  <a:pt x="358" y="38"/>
                </a:cubicBezTo>
                <a:close/>
                <a:moveTo>
                  <a:pt x="376" y="72"/>
                </a:moveTo>
                <a:cubicBezTo>
                  <a:pt x="376" y="73"/>
                  <a:pt x="377" y="72"/>
                  <a:pt x="376" y="72"/>
                </a:cubicBezTo>
                <a:cubicBezTo>
                  <a:pt x="376" y="72"/>
                  <a:pt x="376" y="72"/>
                  <a:pt x="376" y="72"/>
                </a:cubicBezTo>
                <a:close/>
                <a:moveTo>
                  <a:pt x="373" y="66"/>
                </a:moveTo>
                <a:cubicBezTo>
                  <a:pt x="373" y="66"/>
                  <a:pt x="373" y="66"/>
                  <a:pt x="373" y="66"/>
                </a:cubicBezTo>
                <a:close/>
                <a:moveTo>
                  <a:pt x="373" y="66"/>
                </a:moveTo>
                <a:cubicBezTo>
                  <a:pt x="373" y="67"/>
                  <a:pt x="374" y="66"/>
                  <a:pt x="373" y="66"/>
                </a:cubicBezTo>
                <a:close/>
                <a:moveTo>
                  <a:pt x="359" y="40"/>
                </a:moveTo>
                <a:cubicBezTo>
                  <a:pt x="358" y="41"/>
                  <a:pt x="359" y="40"/>
                  <a:pt x="359" y="40"/>
                </a:cubicBezTo>
                <a:close/>
                <a:moveTo>
                  <a:pt x="377" y="74"/>
                </a:moveTo>
                <a:cubicBezTo>
                  <a:pt x="376" y="74"/>
                  <a:pt x="377" y="75"/>
                  <a:pt x="377" y="74"/>
                </a:cubicBezTo>
                <a:close/>
                <a:moveTo>
                  <a:pt x="355" y="38"/>
                </a:moveTo>
                <a:cubicBezTo>
                  <a:pt x="355" y="39"/>
                  <a:pt x="358" y="40"/>
                  <a:pt x="358" y="39"/>
                </a:cubicBezTo>
                <a:cubicBezTo>
                  <a:pt x="357" y="38"/>
                  <a:pt x="356" y="38"/>
                  <a:pt x="355" y="38"/>
                </a:cubicBezTo>
                <a:close/>
                <a:moveTo>
                  <a:pt x="374" y="72"/>
                </a:moveTo>
                <a:cubicBezTo>
                  <a:pt x="374" y="73"/>
                  <a:pt x="376" y="73"/>
                  <a:pt x="376" y="72"/>
                </a:cubicBezTo>
                <a:cubicBezTo>
                  <a:pt x="375" y="72"/>
                  <a:pt x="375" y="72"/>
                  <a:pt x="374" y="72"/>
                </a:cubicBezTo>
                <a:close/>
                <a:moveTo>
                  <a:pt x="355" y="36"/>
                </a:moveTo>
                <a:cubicBezTo>
                  <a:pt x="354" y="37"/>
                  <a:pt x="354" y="36"/>
                  <a:pt x="353" y="36"/>
                </a:cubicBezTo>
                <a:cubicBezTo>
                  <a:pt x="353" y="36"/>
                  <a:pt x="353" y="37"/>
                  <a:pt x="353" y="37"/>
                </a:cubicBezTo>
                <a:cubicBezTo>
                  <a:pt x="354" y="37"/>
                  <a:pt x="355" y="37"/>
                  <a:pt x="356" y="37"/>
                </a:cubicBezTo>
                <a:cubicBezTo>
                  <a:pt x="356" y="37"/>
                  <a:pt x="356" y="37"/>
                  <a:pt x="356" y="36"/>
                </a:cubicBezTo>
                <a:cubicBezTo>
                  <a:pt x="356" y="36"/>
                  <a:pt x="355" y="37"/>
                  <a:pt x="355" y="36"/>
                </a:cubicBezTo>
                <a:close/>
                <a:moveTo>
                  <a:pt x="372" y="66"/>
                </a:moveTo>
                <a:cubicBezTo>
                  <a:pt x="371" y="67"/>
                  <a:pt x="372" y="66"/>
                  <a:pt x="372" y="66"/>
                </a:cubicBezTo>
                <a:close/>
                <a:moveTo>
                  <a:pt x="372" y="68"/>
                </a:moveTo>
                <a:cubicBezTo>
                  <a:pt x="372" y="68"/>
                  <a:pt x="372" y="68"/>
                  <a:pt x="372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2" y="68"/>
                  <a:pt x="372" y="68"/>
                </a:cubicBezTo>
                <a:close/>
                <a:moveTo>
                  <a:pt x="370" y="68"/>
                </a:moveTo>
                <a:cubicBezTo>
                  <a:pt x="371" y="69"/>
                  <a:pt x="371" y="68"/>
                  <a:pt x="372" y="68"/>
                </a:cubicBezTo>
                <a:cubicBezTo>
                  <a:pt x="371" y="68"/>
                  <a:pt x="371" y="68"/>
                  <a:pt x="370" y="68"/>
                </a:cubicBezTo>
                <a:close/>
                <a:moveTo>
                  <a:pt x="371" y="72"/>
                </a:moveTo>
                <a:cubicBezTo>
                  <a:pt x="372" y="72"/>
                  <a:pt x="373" y="73"/>
                  <a:pt x="374" y="73"/>
                </a:cubicBezTo>
                <a:cubicBezTo>
                  <a:pt x="374" y="72"/>
                  <a:pt x="372" y="72"/>
                  <a:pt x="371" y="72"/>
                </a:cubicBezTo>
                <a:close/>
                <a:moveTo>
                  <a:pt x="372" y="69"/>
                </a:moveTo>
                <a:cubicBezTo>
                  <a:pt x="371" y="69"/>
                  <a:pt x="372" y="69"/>
                  <a:pt x="372" y="69"/>
                </a:cubicBezTo>
                <a:close/>
                <a:moveTo>
                  <a:pt x="369" y="66"/>
                </a:moveTo>
                <a:cubicBezTo>
                  <a:pt x="369" y="66"/>
                  <a:pt x="369" y="67"/>
                  <a:pt x="369" y="67"/>
                </a:cubicBezTo>
                <a:cubicBezTo>
                  <a:pt x="370" y="67"/>
                  <a:pt x="370" y="67"/>
                  <a:pt x="370" y="66"/>
                </a:cubicBezTo>
                <a:cubicBezTo>
                  <a:pt x="370" y="66"/>
                  <a:pt x="370" y="66"/>
                  <a:pt x="369" y="66"/>
                </a:cubicBezTo>
                <a:close/>
                <a:moveTo>
                  <a:pt x="365" y="63"/>
                </a:moveTo>
                <a:cubicBezTo>
                  <a:pt x="366" y="63"/>
                  <a:pt x="368" y="64"/>
                  <a:pt x="368" y="63"/>
                </a:cubicBezTo>
                <a:cubicBezTo>
                  <a:pt x="367" y="63"/>
                  <a:pt x="366" y="62"/>
                  <a:pt x="365" y="63"/>
                </a:cubicBezTo>
                <a:close/>
                <a:moveTo>
                  <a:pt x="359" y="50"/>
                </a:moveTo>
                <a:cubicBezTo>
                  <a:pt x="360" y="51"/>
                  <a:pt x="361" y="51"/>
                  <a:pt x="361" y="50"/>
                </a:cubicBezTo>
                <a:cubicBezTo>
                  <a:pt x="360" y="50"/>
                  <a:pt x="360" y="50"/>
                  <a:pt x="359" y="50"/>
                </a:cubicBezTo>
                <a:close/>
                <a:moveTo>
                  <a:pt x="351" y="38"/>
                </a:moveTo>
                <a:cubicBezTo>
                  <a:pt x="351" y="38"/>
                  <a:pt x="351" y="38"/>
                  <a:pt x="351" y="38"/>
                </a:cubicBezTo>
                <a:cubicBezTo>
                  <a:pt x="351" y="38"/>
                  <a:pt x="350" y="38"/>
                  <a:pt x="350" y="39"/>
                </a:cubicBezTo>
                <a:cubicBezTo>
                  <a:pt x="349" y="38"/>
                  <a:pt x="349" y="39"/>
                  <a:pt x="348" y="39"/>
                </a:cubicBezTo>
                <a:cubicBezTo>
                  <a:pt x="348" y="38"/>
                  <a:pt x="348" y="38"/>
                  <a:pt x="348" y="38"/>
                </a:cubicBezTo>
                <a:cubicBezTo>
                  <a:pt x="348" y="38"/>
                  <a:pt x="347" y="38"/>
                  <a:pt x="347" y="39"/>
                </a:cubicBezTo>
                <a:cubicBezTo>
                  <a:pt x="349" y="40"/>
                  <a:pt x="351" y="40"/>
                  <a:pt x="353" y="39"/>
                </a:cubicBezTo>
                <a:cubicBezTo>
                  <a:pt x="352" y="40"/>
                  <a:pt x="354" y="40"/>
                  <a:pt x="355" y="39"/>
                </a:cubicBezTo>
                <a:cubicBezTo>
                  <a:pt x="354" y="39"/>
                  <a:pt x="354" y="38"/>
                  <a:pt x="354" y="38"/>
                </a:cubicBezTo>
                <a:cubicBezTo>
                  <a:pt x="353" y="38"/>
                  <a:pt x="352" y="38"/>
                  <a:pt x="351" y="38"/>
                </a:cubicBezTo>
                <a:close/>
                <a:moveTo>
                  <a:pt x="356" y="44"/>
                </a:moveTo>
                <a:cubicBezTo>
                  <a:pt x="357" y="45"/>
                  <a:pt x="357" y="45"/>
                  <a:pt x="357" y="45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7" y="44"/>
                  <a:pt x="357" y="44"/>
                  <a:pt x="356" y="44"/>
                </a:cubicBezTo>
                <a:close/>
                <a:moveTo>
                  <a:pt x="360" y="49"/>
                </a:move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49"/>
                  <a:pt x="360" y="49"/>
                </a:cubicBezTo>
                <a:cubicBezTo>
                  <a:pt x="360" y="49"/>
                  <a:pt x="360" y="49"/>
                  <a:pt x="360" y="49"/>
                </a:cubicBezTo>
                <a:close/>
                <a:moveTo>
                  <a:pt x="368" y="64"/>
                </a:moveTo>
                <a:cubicBezTo>
                  <a:pt x="367" y="64"/>
                  <a:pt x="369" y="65"/>
                  <a:pt x="368" y="64"/>
                </a:cubicBezTo>
                <a:close/>
                <a:moveTo>
                  <a:pt x="368" y="68"/>
                </a:moveTo>
                <a:cubicBezTo>
                  <a:pt x="368" y="69"/>
                  <a:pt x="369" y="69"/>
                  <a:pt x="369" y="68"/>
                </a:cubicBezTo>
                <a:cubicBezTo>
                  <a:pt x="369" y="68"/>
                  <a:pt x="368" y="68"/>
                  <a:pt x="368" y="68"/>
                </a:cubicBezTo>
                <a:close/>
                <a:moveTo>
                  <a:pt x="372" y="76"/>
                </a:moveTo>
                <a:cubicBezTo>
                  <a:pt x="373" y="76"/>
                  <a:pt x="372" y="76"/>
                  <a:pt x="373" y="76"/>
                </a:cubicBezTo>
                <a:cubicBezTo>
                  <a:pt x="373" y="75"/>
                  <a:pt x="373" y="75"/>
                  <a:pt x="373" y="75"/>
                </a:cubicBezTo>
                <a:cubicBezTo>
                  <a:pt x="372" y="75"/>
                  <a:pt x="372" y="76"/>
                  <a:pt x="372" y="76"/>
                </a:cubicBezTo>
                <a:close/>
                <a:moveTo>
                  <a:pt x="352" y="37"/>
                </a:moveTo>
                <a:cubicBezTo>
                  <a:pt x="352" y="36"/>
                  <a:pt x="351" y="37"/>
                  <a:pt x="351" y="37"/>
                </a:cubicBezTo>
                <a:cubicBezTo>
                  <a:pt x="351" y="37"/>
                  <a:pt x="352" y="37"/>
                  <a:pt x="352" y="37"/>
                </a:cubicBezTo>
                <a:close/>
                <a:moveTo>
                  <a:pt x="356" y="45"/>
                </a:moveTo>
                <a:cubicBezTo>
                  <a:pt x="356" y="44"/>
                  <a:pt x="355" y="44"/>
                  <a:pt x="356" y="45"/>
                </a:cubicBezTo>
                <a:close/>
                <a:moveTo>
                  <a:pt x="359" y="50"/>
                </a:moveTo>
                <a:cubicBezTo>
                  <a:pt x="359" y="50"/>
                  <a:pt x="358" y="49"/>
                  <a:pt x="358" y="49"/>
                </a:cubicBezTo>
                <a:cubicBezTo>
                  <a:pt x="358" y="49"/>
                  <a:pt x="359" y="50"/>
                  <a:pt x="359" y="50"/>
                </a:cubicBezTo>
                <a:close/>
                <a:moveTo>
                  <a:pt x="368" y="67"/>
                </a:moveTo>
                <a:cubicBezTo>
                  <a:pt x="368" y="67"/>
                  <a:pt x="368" y="67"/>
                  <a:pt x="368" y="67"/>
                </a:cubicBezTo>
                <a:cubicBezTo>
                  <a:pt x="367" y="67"/>
                  <a:pt x="368" y="67"/>
                  <a:pt x="368" y="67"/>
                </a:cubicBezTo>
                <a:close/>
                <a:moveTo>
                  <a:pt x="367" y="66"/>
                </a:moveTo>
                <a:cubicBezTo>
                  <a:pt x="367" y="66"/>
                  <a:pt x="367" y="67"/>
                  <a:pt x="367" y="67"/>
                </a:cubicBezTo>
                <a:cubicBezTo>
                  <a:pt x="367" y="67"/>
                  <a:pt x="367" y="67"/>
                  <a:pt x="367" y="66"/>
                </a:cubicBezTo>
                <a:cubicBezTo>
                  <a:pt x="367" y="66"/>
                  <a:pt x="367" y="66"/>
                  <a:pt x="367" y="66"/>
                </a:cubicBezTo>
                <a:close/>
                <a:moveTo>
                  <a:pt x="370" y="72"/>
                </a:moveTo>
                <a:cubicBezTo>
                  <a:pt x="370" y="72"/>
                  <a:pt x="370" y="72"/>
                  <a:pt x="370" y="73"/>
                </a:cubicBezTo>
                <a:cubicBezTo>
                  <a:pt x="370" y="72"/>
                  <a:pt x="370" y="72"/>
                  <a:pt x="370" y="72"/>
                </a:cubicBezTo>
                <a:cubicBezTo>
                  <a:pt x="370" y="72"/>
                  <a:pt x="370" y="72"/>
                  <a:pt x="370" y="72"/>
                </a:cubicBezTo>
                <a:close/>
                <a:moveTo>
                  <a:pt x="363" y="63"/>
                </a:moveTo>
                <a:cubicBezTo>
                  <a:pt x="364" y="63"/>
                  <a:pt x="364" y="63"/>
                  <a:pt x="364" y="63"/>
                </a:cubicBezTo>
                <a:cubicBezTo>
                  <a:pt x="364" y="63"/>
                  <a:pt x="365" y="63"/>
                  <a:pt x="365" y="63"/>
                </a:cubicBezTo>
                <a:cubicBezTo>
                  <a:pt x="364" y="63"/>
                  <a:pt x="364" y="62"/>
                  <a:pt x="363" y="63"/>
                </a:cubicBezTo>
                <a:close/>
                <a:moveTo>
                  <a:pt x="350" y="36"/>
                </a:moveTo>
                <a:cubicBezTo>
                  <a:pt x="349" y="36"/>
                  <a:pt x="349" y="36"/>
                  <a:pt x="349" y="36"/>
                </a:cubicBezTo>
                <a:cubicBezTo>
                  <a:pt x="349" y="37"/>
                  <a:pt x="350" y="37"/>
                  <a:pt x="351" y="37"/>
                </a:cubicBezTo>
                <a:cubicBezTo>
                  <a:pt x="350" y="36"/>
                  <a:pt x="350" y="37"/>
                  <a:pt x="350" y="36"/>
                </a:cubicBezTo>
                <a:close/>
                <a:moveTo>
                  <a:pt x="366" y="66"/>
                </a:moveTo>
                <a:cubicBezTo>
                  <a:pt x="365" y="66"/>
                  <a:pt x="366" y="66"/>
                  <a:pt x="366" y="66"/>
                </a:cubicBezTo>
                <a:close/>
                <a:moveTo>
                  <a:pt x="367" y="68"/>
                </a:moveTo>
                <a:cubicBezTo>
                  <a:pt x="367" y="69"/>
                  <a:pt x="368" y="68"/>
                  <a:pt x="367" y="68"/>
                </a:cubicBezTo>
                <a:cubicBezTo>
                  <a:pt x="367" y="68"/>
                  <a:pt x="366" y="68"/>
                  <a:pt x="367" y="68"/>
                </a:cubicBezTo>
                <a:close/>
                <a:moveTo>
                  <a:pt x="357" y="51"/>
                </a:moveTo>
                <a:cubicBezTo>
                  <a:pt x="357" y="51"/>
                  <a:pt x="358" y="51"/>
                  <a:pt x="357" y="50"/>
                </a:cubicBezTo>
                <a:cubicBezTo>
                  <a:pt x="357" y="50"/>
                  <a:pt x="357" y="50"/>
                  <a:pt x="357" y="51"/>
                </a:cubicBezTo>
                <a:close/>
                <a:moveTo>
                  <a:pt x="366" y="72"/>
                </a:moveTo>
                <a:cubicBezTo>
                  <a:pt x="365" y="72"/>
                  <a:pt x="364" y="72"/>
                  <a:pt x="363" y="72"/>
                </a:cubicBezTo>
                <a:cubicBezTo>
                  <a:pt x="362" y="71"/>
                  <a:pt x="361" y="72"/>
                  <a:pt x="361" y="73"/>
                </a:cubicBezTo>
                <a:cubicBezTo>
                  <a:pt x="362" y="73"/>
                  <a:pt x="364" y="72"/>
                  <a:pt x="364" y="73"/>
                </a:cubicBezTo>
                <a:cubicBezTo>
                  <a:pt x="366" y="72"/>
                  <a:pt x="366" y="72"/>
                  <a:pt x="367" y="73"/>
                </a:cubicBezTo>
                <a:cubicBezTo>
                  <a:pt x="367" y="72"/>
                  <a:pt x="368" y="73"/>
                  <a:pt x="368" y="72"/>
                </a:cubicBezTo>
                <a:cubicBezTo>
                  <a:pt x="367" y="72"/>
                  <a:pt x="366" y="72"/>
                  <a:pt x="366" y="72"/>
                </a:cubicBezTo>
                <a:close/>
                <a:moveTo>
                  <a:pt x="352" y="45"/>
                </a:moveTo>
                <a:cubicBezTo>
                  <a:pt x="352" y="45"/>
                  <a:pt x="354" y="45"/>
                  <a:pt x="353" y="45"/>
                </a:cubicBezTo>
                <a:cubicBezTo>
                  <a:pt x="353" y="45"/>
                  <a:pt x="353" y="44"/>
                  <a:pt x="352" y="45"/>
                </a:cubicBezTo>
                <a:close/>
                <a:moveTo>
                  <a:pt x="366" y="69"/>
                </a:moveTo>
                <a:cubicBezTo>
                  <a:pt x="366" y="69"/>
                  <a:pt x="366" y="69"/>
                  <a:pt x="366" y="69"/>
                </a:cubicBezTo>
                <a:cubicBezTo>
                  <a:pt x="366" y="69"/>
                  <a:pt x="366" y="69"/>
                  <a:pt x="366" y="69"/>
                </a:cubicBezTo>
                <a:close/>
                <a:moveTo>
                  <a:pt x="365" y="68"/>
                </a:moveTo>
                <a:cubicBezTo>
                  <a:pt x="366" y="68"/>
                  <a:pt x="366" y="69"/>
                  <a:pt x="366" y="69"/>
                </a:cubicBezTo>
                <a:cubicBezTo>
                  <a:pt x="366" y="69"/>
                  <a:pt x="366" y="68"/>
                  <a:pt x="366" y="68"/>
                </a:cubicBezTo>
                <a:cubicBezTo>
                  <a:pt x="366" y="68"/>
                  <a:pt x="366" y="68"/>
                  <a:pt x="365" y="68"/>
                </a:cubicBezTo>
                <a:close/>
                <a:moveTo>
                  <a:pt x="355" y="50"/>
                </a:moveTo>
                <a:cubicBezTo>
                  <a:pt x="354" y="50"/>
                  <a:pt x="353" y="50"/>
                  <a:pt x="353" y="51"/>
                </a:cubicBezTo>
                <a:cubicBezTo>
                  <a:pt x="353" y="51"/>
                  <a:pt x="354" y="51"/>
                  <a:pt x="354" y="51"/>
                </a:cubicBezTo>
                <a:cubicBezTo>
                  <a:pt x="355" y="51"/>
                  <a:pt x="355" y="51"/>
                  <a:pt x="356" y="51"/>
                </a:cubicBezTo>
                <a:cubicBezTo>
                  <a:pt x="356" y="50"/>
                  <a:pt x="356" y="50"/>
                  <a:pt x="356" y="50"/>
                </a:cubicBezTo>
                <a:cubicBezTo>
                  <a:pt x="355" y="50"/>
                  <a:pt x="355" y="50"/>
                  <a:pt x="355" y="50"/>
                </a:cubicBezTo>
                <a:close/>
                <a:moveTo>
                  <a:pt x="347" y="37"/>
                </a:moveTo>
                <a:cubicBezTo>
                  <a:pt x="348" y="37"/>
                  <a:pt x="348" y="37"/>
                  <a:pt x="348" y="37"/>
                </a:cubicBezTo>
                <a:cubicBezTo>
                  <a:pt x="348" y="37"/>
                  <a:pt x="348" y="37"/>
                  <a:pt x="348" y="36"/>
                </a:cubicBezTo>
                <a:cubicBezTo>
                  <a:pt x="348" y="37"/>
                  <a:pt x="348" y="37"/>
                  <a:pt x="347" y="37"/>
                </a:cubicBezTo>
                <a:close/>
                <a:moveTo>
                  <a:pt x="361" y="62"/>
                </a:moveTo>
                <a:cubicBezTo>
                  <a:pt x="361" y="62"/>
                  <a:pt x="361" y="62"/>
                  <a:pt x="361" y="62"/>
                </a:cubicBezTo>
                <a:cubicBezTo>
                  <a:pt x="361" y="62"/>
                  <a:pt x="361" y="62"/>
                  <a:pt x="361" y="62"/>
                </a:cubicBezTo>
                <a:close/>
                <a:moveTo>
                  <a:pt x="369" y="76"/>
                </a:moveTo>
                <a:cubicBezTo>
                  <a:pt x="369" y="76"/>
                  <a:pt x="369" y="76"/>
                  <a:pt x="369" y="76"/>
                </a:cubicBezTo>
                <a:close/>
                <a:moveTo>
                  <a:pt x="362" y="63"/>
                </a:moveTo>
                <a:cubicBezTo>
                  <a:pt x="362" y="63"/>
                  <a:pt x="362" y="63"/>
                  <a:pt x="361" y="63"/>
                </a:cubicBezTo>
                <a:cubicBezTo>
                  <a:pt x="362" y="63"/>
                  <a:pt x="361" y="63"/>
                  <a:pt x="362" y="63"/>
                </a:cubicBezTo>
                <a:close/>
                <a:moveTo>
                  <a:pt x="364" y="68"/>
                </a:moveTo>
                <a:cubicBezTo>
                  <a:pt x="364" y="69"/>
                  <a:pt x="364" y="69"/>
                  <a:pt x="365" y="69"/>
                </a:cubicBezTo>
                <a:cubicBezTo>
                  <a:pt x="364" y="68"/>
                  <a:pt x="364" y="68"/>
                  <a:pt x="364" y="68"/>
                </a:cubicBezTo>
                <a:cubicBezTo>
                  <a:pt x="364" y="68"/>
                  <a:pt x="364" y="68"/>
                  <a:pt x="364" y="68"/>
                </a:cubicBezTo>
                <a:close/>
                <a:moveTo>
                  <a:pt x="362" y="66"/>
                </a:moveTo>
                <a:cubicBezTo>
                  <a:pt x="362" y="67"/>
                  <a:pt x="363" y="67"/>
                  <a:pt x="363" y="67"/>
                </a:cubicBezTo>
                <a:cubicBezTo>
                  <a:pt x="363" y="66"/>
                  <a:pt x="363" y="66"/>
                  <a:pt x="362" y="66"/>
                </a:cubicBezTo>
                <a:close/>
                <a:moveTo>
                  <a:pt x="346" y="36"/>
                </a:moveTo>
                <a:cubicBezTo>
                  <a:pt x="346" y="36"/>
                  <a:pt x="346" y="36"/>
                  <a:pt x="346" y="37"/>
                </a:cubicBezTo>
                <a:cubicBezTo>
                  <a:pt x="346" y="36"/>
                  <a:pt x="347" y="36"/>
                  <a:pt x="347" y="36"/>
                </a:cubicBezTo>
                <a:cubicBezTo>
                  <a:pt x="347" y="36"/>
                  <a:pt x="347" y="36"/>
                  <a:pt x="346" y="36"/>
                </a:cubicBezTo>
                <a:cubicBezTo>
                  <a:pt x="346" y="36"/>
                  <a:pt x="346" y="36"/>
                  <a:pt x="346" y="36"/>
                </a:cubicBezTo>
                <a:close/>
                <a:moveTo>
                  <a:pt x="364" y="70"/>
                </a:moveTo>
                <a:cubicBezTo>
                  <a:pt x="364" y="70"/>
                  <a:pt x="365" y="70"/>
                  <a:pt x="364" y="70"/>
                </a:cubicBezTo>
                <a:close/>
                <a:moveTo>
                  <a:pt x="364" y="70"/>
                </a:moveTo>
                <a:cubicBezTo>
                  <a:pt x="364" y="70"/>
                  <a:pt x="364" y="70"/>
                  <a:pt x="364" y="71"/>
                </a:cubicBezTo>
                <a:cubicBezTo>
                  <a:pt x="364" y="71"/>
                  <a:pt x="364" y="71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lose/>
                <a:moveTo>
                  <a:pt x="344" y="37"/>
                </a:moveTo>
                <a:cubicBezTo>
                  <a:pt x="344" y="37"/>
                  <a:pt x="346" y="38"/>
                  <a:pt x="346" y="37"/>
                </a:cubicBezTo>
                <a:cubicBezTo>
                  <a:pt x="345" y="37"/>
                  <a:pt x="345" y="36"/>
                  <a:pt x="344" y="37"/>
                </a:cubicBezTo>
                <a:close/>
                <a:moveTo>
                  <a:pt x="352" y="50"/>
                </a:moveTo>
                <a:cubicBezTo>
                  <a:pt x="352" y="51"/>
                  <a:pt x="353" y="51"/>
                  <a:pt x="352" y="50"/>
                </a:cubicBezTo>
                <a:cubicBezTo>
                  <a:pt x="352" y="50"/>
                  <a:pt x="352" y="50"/>
                  <a:pt x="352" y="50"/>
                </a:cubicBezTo>
                <a:close/>
                <a:moveTo>
                  <a:pt x="359" y="63"/>
                </a:moveTo>
                <a:cubicBezTo>
                  <a:pt x="359" y="63"/>
                  <a:pt x="359" y="63"/>
                  <a:pt x="359" y="63"/>
                </a:cubicBezTo>
                <a:cubicBezTo>
                  <a:pt x="358" y="63"/>
                  <a:pt x="359" y="64"/>
                  <a:pt x="359" y="63"/>
                </a:cubicBezTo>
                <a:close/>
                <a:moveTo>
                  <a:pt x="365" y="75"/>
                </a:moveTo>
                <a:cubicBezTo>
                  <a:pt x="365" y="75"/>
                  <a:pt x="365" y="74"/>
                  <a:pt x="365" y="74"/>
                </a:cubicBezTo>
                <a:cubicBezTo>
                  <a:pt x="365" y="75"/>
                  <a:pt x="365" y="75"/>
                  <a:pt x="365" y="75"/>
                </a:cubicBezTo>
                <a:close/>
                <a:moveTo>
                  <a:pt x="359" y="69"/>
                </a:moveTo>
                <a:cubicBezTo>
                  <a:pt x="359" y="69"/>
                  <a:pt x="359" y="69"/>
                  <a:pt x="359" y="69"/>
                </a:cubicBezTo>
                <a:cubicBezTo>
                  <a:pt x="359" y="70"/>
                  <a:pt x="359" y="70"/>
                  <a:pt x="359" y="70"/>
                </a:cubicBezTo>
                <a:cubicBezTo>
                  <a:pt x="360" y="69"/>
                  <a:pt x="360" y="69"/>
                  <a:pt x="361" y="69"/>
                </a:cubicBezTo>
                <a:cubicBezTo>
                  <a:pt x="361" y="69"/>
                  <a:pt x="361" y="68"/>
                  <a:pt x="361" y="68"/>
                </a:cubicBezTo>
                <a:cubicBezTo>
                  <a:pt x="360" y="68"/>
                  <a:pt x="360" y="68"/>
                  <a:pt x="359" y="69"/>
                </a:cubicBezTo>
                <a:close/>
                <a:moveTo>
                  <a:pt x="360" y="67"/>
                </a:moveTo>
                <a:cubicBezTo>
                  <a:pt x="360" y="67"/>
                  <a:pt x="361" y="67"/>
                  <a:pt x="360" y="67"/>
                </a:cubicBezTo>
                <a:close/>
                <a:moveTo>
                  <a:pt x="350" y="49"/>
                </a:moveTo>
                <a:cubicBezTo>
                  <a:pt x="350" y="49"/>
                  <a:pt x="351" y="48"/>
                  <a:pt x="350" y="49"/>
                </a:cubicBezTo>
                <a:close/>
                <a:moveTo>
                  <a:pt x="341" y="37"/>
                </a:moveTo>
                <a:cubicBezTo>
                  <a:pt x="341" y="38"/>
                  <a:pt x="342" y="37"/>
                  <a:pt x="343" y="38"/>
                </a:cubicBezTo>
                <a:cubicBezTo>
                  <a:pt x="343" y="37"/>
                  <a:pt x="343" y="37"/>
                  <a:pt x="344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3" y="37"/>
                  <a:pt x="341" y="36"/>
                  <a:pt x="341" y="37"/>
                </a:cubicBezTo>
                <a:close/>
                <a:moveTo>
                  <a:pt x="364" y="76"/>
                </a:moveTo>
                <a:cubicBezTo>
                  <a:pt x="364" y="75"/>
                  <a:pt x="364" y="75"/>
                  <a:pt x="364" y="76"/>
                </a:cubicBezTo>
                <a:close/>
                <a:moveTo>
                  <a:pt x="343" y="38"/>
                </a:moveTo>
                <a:cubicBezTo>
                  <a:pt x="343" y="38"/>
                  <a:pt x="343" y="38"/>
                  <a:pt x="343" y="39"/>
                </a:cubicBezTo>
                <a:cubicBezTo>
                  <a:pt x="344" y="38"/>
                  <a:pt x="343" y="39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44" y="39"/>
                  <a:pt x="345" y="39"/>
                  <a:pt x="345" y="39"/>
                </a:cubicBezTo>
                <a:cubicBezTo>
                  <a:pt x="344" y="39"/>
                  <a:pt x="344" y="38"/>
                  <a:pt x="343" y="38"/>
                </a:cubicBezTo>
                <a:close/>
                <a:moveTo>
                  <a:pt x="359" y="67"/>
                </a:moveTo>
                <a:cubicBezTo>
                  <a:pt x="359" y="67"/>
                  <a:pt x="360" y="67"/>
                  <a:pt x="359" y="66"/>
                </a:cubicBezTo>
                <a:cubicBezTo>
                  <a:pt x="359" y="66"/>
                  <a:pt x="358" y="67"/>
                  <a:pt x="359" y="67"/>
                </a:cubicBezTo>
                <a:close/>
                <a:moveTo>
                  <a:pt x="350" y="51"/>
                </a:moveTo>
                <a:cubicBezTo>
                  <a:pt x="350" y="51"/>
                  <a:pt x="350" y="50"/>
                  <a:pt x="350" y="50"/>
                </a:cubicBezTo>
                <a:cubicBezTo>
                  <a:pt x="350" y="50"/>
                  <a:pt x="349" y="50"/>
                  <a:pt x="350" y="51"/>
                </a:cubicBezTo>
                <a:close/>
                <a:moveTo>
                  <a:pt x="362" y="75"/>
                </a:moveTo>
                <a:cubicBezTo>
                  <a:pt x="362" y="75"/>
                  <a:pt x="363" y="75"/>
                  <a:pt x="363" y="75"/>
                </a:cubicBezTo>
                <a:cubicBezTo>
                  <a:pt x="363" y="75"/>
                  <a:pt x="362" y="75"/>
                  <a:pt x="362" y="75"/>
                </a:cubicBezTo>
                <a:close/>
                <a:moveTo>
                  <a:pt x="356" y="65"/>
                </a:moveTo>
                <a:cubicBezTo>
                  <a:pt x="357" y="65"/>
                  <a:pt x="357" y="65"/>
                  <a:pt x="357" y="65"/>
                </a:cubicBezTo>
                <a:cubicBezTo>
                  <a:pt x="357" y="65"/>
                  <a:pt x="356" y="65"/>
                  <a:pt x="356" y="65"/>
                </a:cubicBezTo>
                <a:close/>
                <a:moveTo>
                  <a:pt x="342" y="39"/>
                </a:moveTo>
                <a:cubicBezTo>
                  <a:pt x="342" y="39"/>
                  <a:pt x="342" y="39"/>
                  <a:pt x="342" y="39"/>
                </a:cubicBezTo>
                <a:close/>
                <a:moveTo>
                  <a:pt x="356" y="65"/>
                </a:moveTo>
                <a:cubicBezTo>
                  <a:pt x="355" y="65"/>
                  <a:pt x="354" y="65"/>
                  <a:pt x="354" y="65"/>
                </a:cubicBezTo>
                <a:cubicBezTo>
                  <a:pt x="354" y="65"/>
                  <a:pt x="356" y="65"/>
                  <a:pt x="356" y="65"/>
                </a:cubicBezTo>
                <a:close/>
                <a:moveTo>
                  <a:pt x="357" y="67"/>
                </a:moveTo>
                <a:cubicBezTo>
                  <a:pt x="357" y="67"/>
                  <a:pt x="358" y="67"/>
                  <a:pt x="357" y="67"/>
                </a:cubicBezTo>
                <a:cubicBezTo>
                  <a:pt x="357" y="67"/>
                  <a:pt x="357" y="67"/>
                  <a:pt x="357" y="67"/>
                </a:cubicBezTo>
                <a:close/>
                <a:moveTo>
                  <a:pt x="345" y="45"/>
                </a:moveTo>
                <a:cubicBezTo>
                  <a:pt x="345" y="46"/>
                  <a:pt x="346" y="45"/>
                  <a:pt x="345" y="45"/>
                </a:cubicBezTo>
                <a:close/>
                <a:moveTo>
                  <a:pt x="340" y="39"/>
                </a:moveTo>
                <a:cubicBezTo>
                  <a:pt x="340" y="40"/>
                  <a:pt x="342" y="41"/>
                  <a:pt x="342" y="39"/>
                </a:cubicBezTo>
                <a:cubicBezTo>
                  <a:pt x="341" y="40"/>
                  <a:pt x="340" y="38"/>
                  <a:pt x="340" y="39"/>
                </a:cubicBezTo>
                <a:close/>
                <a:moveTo>
                  <a:pt x="351" y="67"/>
                </a:moveTo>
                <a:cubicBezTo>
                  <a:pt x="351" y="67"/>
                  <a:pt x="351" y="66"/>
                  <a:pt x="350" y="67"/>
                </a:cubicBezTo>
                <a:cubicBezTo>
                  <a:pt x="350" y="67"/>
                  <a:pt x="350" y="67"/>
                  <a:pt x="350" y="68"/>
                </a:cubicBezTo>
                <a:cubicBezTo>
                  <a:pt x="351" y="67"/>
                  <a:pt x="352" y="67"/>
                  <a:pt x="352" y="68"/>
                </a:cubicBezTo>
                <a:cubicBezTo>
                  <a:pt x="353" y="67"/>
                  <a:pt x="355" y="68"/>
                  <a:pt x="356" y="67"/>
                </a:cubicBezTo>
                <a:cubicBezTo>
                  <a:pt x="355" y="67"/>
                  <a:pt x="353" y="66"/>
                  <a:pt x="351" y="67"/>
                </a:cubicBezTo>
                <a:close/>
                <a:moveTo>
                  <a:pt x="347" y="50"/>
                </a:moveTo>
                <a:cubicBezTo>
                  <a:pt x="347" y="50"/>
                  <a:pt x="347" y="51"/>
                  <a:pt x="347" y="50"/>
                </a:cubicBezTo>
                <a:cubicBezTo>
                  <a:pt x="347" y="50"/>
                  <a:pt x="347" y="50"/>
                  <a:pt x="347" y="50"/>
                </a:cubicBezTo>
                <a:cubicBezTo>
                  <a:pt x="347" y="50"/>
                  <a:pt x="346" y="50"/>
                  <a:pt x="347" y="50"/>
                </a:cubicBezTo>
                <a:close/>
                <a:moveTo>
                  <a:pt x="359" y="73"/>
                </a:moveTo>
                <a:cubicBezTo>
                  <a:pt x="359" y="73"/>
                  <a:pt x="360" y="73"/>
                  <a:pt x="359" y="73"/>
                </a:cubicBezTo>
                <a:close/>
                <a:moveTo>
                  <a:pt x="344" y="44"/>
                </a:moveTo>
                <a:cubicBezTo>
                  <a:pt x="343" y="45"/>
                  <a:pt x="345" y="44"/>
                  <a:pt x="344" y="44"/>
                </a:cubicBezTo>
                <a:close/>
                <a:moveTo>
                  <a:pt x="358" y="71"/>
                </a:move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0"/>
                </a:cubicBezTo>
                <a:cubicBezTo>
                  <a:pt x="358" y="70"/>
                  <a:pt x="358" y="71"/>
                  <a:pt x="358" y="71"/>
                </a:cubicBezTo>
                <a:close/>
                <a:moveTo>
                  <a:pt x="337" y="37"/>
                </a:moveTo>
                <a:cubicBezTo>
                  <a:pt x="338" y="38"/>
                  <a:pt x="339" y="38"/>
                  <a:pt x="340" y="37"/>
                </a:cubicBezTo>
                <a:cubicBezTo>
                  <a:pt x="339" y="37"/>
                  <a:pt x="338" y="37"/>
                  <a:pt x="337" y="37"/>
                </a:cubicBezTo>
                <a:close/>
                <a:moveTo>
                  <a:pt x="353" y="64"/>
                </a:moveTo>
                <a:cubicBezTo>
                  <a:pt x="353" y="65"/>
                  <a:pt x="354" y="64"/>
                  <a:pt x="354" y="63"/>
                </a:cubicBezTo>
                <a:cubicBezTo>
                  <a:pt x="354" y="64"/>
                  <a:pt x="353" y="63"/>
                  <a:pt x="353" y="64"/>
                </a:cubicBezTo>
                <a:close/>
                <a:moveTo>
                  <a:pt x="356" y="73"/>
                </a:moveTo>
                <a:cubicBezTo>
                  <a:pt x="358" y="73"/>
                  <a:pt x="357" y="72"/>
                  <a:pt x="358" y="72"/>
                </a:cubicBezTo>
                <a:cubicBezTo>
                  <a:pt x="358" y="72"/>
                  <a:pt x="358" y="72"/>
                  <a:pt x="358" y="72"/>
                </a:cubicBezTo>
                <a:cubicBezTo>
                  <a:pt x="357" y="72"/>
                  <a:pt x="357" y="73"/>
                  <a:pt x="356" y="73"/>
                </a:cubicBezTo>
                <a:close/>
                <a:moveTo>
                  <a:pt x="342" y="45"/>
                </a:moveTo>
                <a:cubicBezTo>
                  <a:pt x="342" y="45"/>
                  <a:pt x="343" y="45"/>
                  <a:pt x="343" y="45"/>
                </a:cubicBezTo>
                <a:cubicBezTo>
                  <a:pt x="343" y="45"/>
                  <a:pt x="342" y="45"/>
                  <a:pt x="342" y="45"/>
                </a:cubicBezTo>
                <a:close/>
                <a:moveTo>
                  <a:pt x="353" y="64"/>
                </a:move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lose/>
                <a:moveTo>
                  <a:pt x="354" y="65"/>
                </a:moveTo>
                <a:cubicBezTo>
                  <a:pt x="353" y="65"/>
                  <a:pt x="353" y="65"/>
                  <a:pt x="353" y="65"/>
                </a:cubicBezTo>
                <a:cubicBezTo>
                  <a:pt x="354" y="65"/>
                  <a:pt x="353" y="65"/>
                  <a:pt x="354" y="65"/>
                </a:cubicBezTo>
                <a:cubicBezTo>
                  <a:pt x="354" y="65"/>
                  <a:pt x="354" y="65"/>
                  <a:pt x="354" y="65"/>
                </a:cubicBezTo>
                <a:close/>
                <a:moveTo>
                  <a:pt x="342" y="44"/>
                </a:moveTo>
                <a:cubicBezTo>
                  <a:pt x="341" y="44"/>
                  <a:pt x="341" y="44"/>
                  <a:pt x="341" y="44"/>
                </a:cubicBezTo>
                <a:cubicBezTo>
                  <a:pt x="341" y="45"/>
                  <a:pt x="341" y="46"/>
                  <a:pt x="342" y="45"/>
                </a:cubicBezTo>
                <a:cubicBezTo>
                  <a:pt x="341" y="45"/>
                  <a:pt x="342" y="45"/>
                  <a:pt x="342" y="44"/>
                </a:cubicBezTo>
                <a:cubicBezTo>
                  <a:pt x="342" y="44"/>
                  <a:pt x="342" y="44"/>
                  <a:pt x="342" y="44"/>
                </a:cubicBezTo>
                <a:close/>
                <a:moveTo>
                  <a:pt x="356" y="71"/>
                </a:moveTo>
                <a:cubicBezTo>
                  <a:pt x="355" y="72"/>
                  <a:pt x="354" y="72"/>
                  <a:pt x="353" y="72"/>
                </a:cubicBezTo>
                <a:cubicBezTo>
                  <a:pt x="354" y="73"/>
                  <a:pt x="355" y="73"/>
                  <a:pt x="356" y="73"/>
                </a:cubicBezTo>
                <a:cubicBezTo>
                  <a:pt x="356" y="72"/>
                  <a:pt x="356" y="72"/>
                  <a:pt x="357" y="72"/>
                </a:cubicBezTo>
                <a:cubicBezTo>
                  <a:pt x="356" y="72"/>
                  <a:pt x="356" y="71"/>
                  <a:pt x="356" y="71"/>
                </a:cubicBezTo>
                <a:close/>
                <a:moveTo>
                  <a:pt x="351" y="63"/>
                </a:moveTo>
                <a:cubicBezTo>
                  <a:pt x="351" y="63"/>
                  <a:pt x="352" y="63"/>
                  <a:pt x="351" y="63"/>
                </a:cubicBezTo>
                <a:close/>
                <a:moveTo>
                  <a:pt x="351" y="65"/>
                </a:moveTo>
                <a:cubicBezTo>
                  <a:pt x="351" y="66"/>
                  <a:pt x="352" y="65"/>
                  <a:pt x="351" y="65"/>
                </a:cubicBezTo>
                <a:close/>
                <a:moveTo>
                  <a:pt x="356" y="73"/>
                </a:moveTo>
                <a:cubicBezTo>
                  <a:pt x="356" y="73"/>
                  <a:pt x="356" y="73"/>
                  <a:pt x="356" y="73"/>
                </a:cubicBezTo>
                <a:close/>
                <a:moveTo>
                  <a:pt x="343" y="51"/>
                </a:moveTo>
                <a:cubicBezTo>
                  <a:pt x="343" y="51"/>
                  <a:pt x="344" y="51"/>
                  <a:pt x="344" y="51"/>
                </a:cubicBezTo>
                <a:cubicBezTo>
                  <a:pt x="344" y="51"/>
                  <a:pt x="344" y="51"/>
                  <a:pt x="344" y="51"/>
                </a:cubicBezTo>
                <a:cubicBezTo>
                  <a:pt x="344" y="51"/>
                  <a:pt x="343" y="51"/>
                  <a:pt x="343" y="51"/>
                </a:cubicBezTo>
                <a:close/>
                <a:moveTo>
                  <a:pt x="332" y="37"/>
                </a:moveTo>
                <a:cubicBezTo>
                  <a:pt x="331" y="37"/>
                  <a:pt x="330" y="37"/>
                  <a:pt x="329" y="38"/>
                </a:cubicBezTo>
                <a:cubicBezTo>
                  <a:pt x="329" y="37"/>
                  <a:pt x="330" y="37"/>
                  <a:pt x="329" y="37"/>
                </a:cubicBezTo>
                <a:cubicBezTo>
                  <a:pt x="328" y="37"/>
                  <a:pt x="327" y="37"/>
                  <a:pt x="325" y="37"/>
                </a:cubicBezTo>
                <a:cubicBezTo>
                  <a:pt x="326" y="38"/>
                  <a:pt x="324" y="38"/>
                  <a:pt x="325" y="39"/>
                </a:cubicBezTo>
                <a:cubicBezTo>
                  <a:pt x="328" y="38"/>
                  <a:pt x="332" y="38"/>
                  <a:pt x="336" y="38"/>
                </a:cubicBezTo>
                <a:cubicBezTo>
                  <a:pt x="336" y="36"/>
                  <a:pt x="333" y="39"/>
                  <a:pt x="332" y="37"/>
                </a:cubicBezTo>
                <a:close/>
                <a:moveTo>
                  <a:pt x="349" y="65"/>
                </a:moveTo>
                <a:cubicBezTo>
                  <a:pt x="350" y="65"/>
                  <a:pt x="350" y="66"/>
                  <a:pt x="350" y="65"/>
                </a:cubicBezTo>
                <a:cubicBezTo>
                  <a:pt x="350" y="65"/>
                  <a:pt x="349" y="65"/>
                  <a:pt x="349" y="65"/>
                </a:cubicBezTo>
                <a:close/>
                <a:moveTo>
                  <a:pt x="341" y="51"/>
                </a:moveTo>
                <a:cubicBezTo>
                  <a:pt x="341" y="50"/>
                  <a:pt x="342" y="51"/>
                  <a:pt x="342" y="50"/>
                </a:cubicBezTo>
                <a:cubicBezTo>
                  <a:pt x="342" y="50"/>
                  <a:pt x="341" y="50"/>
                  <a:pt x="341" y="51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5" y="40"/>
                </a:moveTo>
                <a:cubicBezTo>
                  <a:pt x="335" y="40"/>
                  <a:pt x="336" y="40"/>
                  <a:pt x="336" y="41"/>
                </a:cubicBezTo>
                <a:cubicBezTo>
                  <a:pt x="336" y="40"/>
                  <a:pt x="336" y="41"/>
                  <a:pt x="336" y="40"/>
                </a:cubicBezTo>
                <a:cubicBezTo>
                  <a:pt x="336" y="40"/>
                  <a:pt x="336" y="40"/>
                  <a:pt x="336" y="40"/>
                </a:cubicBezTo>
                <a:cubicBezTo>
                  <a:pt x="336" y="40"/>
                  <a:pt x="336" y="40"/>
                  <a:pt x="335" y="40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2" y="39"/>
                </a:moveTo>
                <a:cubicBezTo>
                  <a:pt x="331" y="41"/>
                  <a:pt x="328" y="38"/>
                  <a:pt x="327" y="40"/>
                </a:cubicBezTo>
                <a:cubicBezTo>
                  <a:pt x="328" y="41"/>
                  <a:pt x="329" y="41"/>
                  <a:pt x="329" y="41"/>
                </a:cubicBezTo>
                <a:cubicBezTo>
                  <a:pt x="332" y="40"/>
                  <a:pt x="333" y="42"/>
                  <a:pt x="335" y="40"/>
                </a:cubicBezTo>
                <a:cubicBezTo>
                  <a:pt x="335" y="39"/>
                  <a:pt x="333" y="40"/>
                  <a:pt x="332" y="39"/>
                </a:cubicBezTo>
                <a:close/>
                <a:moveTo>
                  <a:pt x="349" y="67"/>
                </a:moveTo>
                <a:cubicBezTo>
                  <a:pt x="349" y="67"/>
                  <a:pt x="350" y="67"/>
                  <a:pt x="350" y="67"/>
                </a:cubicBezTo>
                <a:cubicBezTo>
                  <a:pt x="349" y="67"/>
                  <a:pt x="349" y="67"/>
                  <a:pt x="349" y="67"/>
                </a:cubicBezTo>
                <a:close/>
                <a:moveTo>
                  <a:pt x="353" y="74"/>
                </a:moveTo>
                <a:cubicBezTo>
                  <a:pt x="352" y="74"/>
                  <a:pt x="354" y="74"/>
                  <a:pt x="353" y="74"/>
                </a:cubicBezTo>
                <a:close/>
                <a:moveTo>
                  <a:pt x="347" y="65"/>
                </a:moveTo>
                <a:cubicBezTo>
                  <a:pt x="348" y="66"/>
                  <a:pt x="348" y="66"/>
                  <a:pt x="348" y="65"/>
                </a:cubicBezTo>
                <a:cubicBezTo>
                  <a:pt x="348" y="65"/>
                  <a:pt x="348" y="65"/>
                  <a:pt x="348" y="65"/>
                </a:cubicBezTo>
                <a:cubicBezTo>
                  <a:pt x="348" y="65"/>
                  <a:pt x="348" y="65"/>
                  <a:pt x="347" y="65"/>
                </a:cubicBezTo>
                <a:close/>
                <a:moveTo>
                  <a:pt x="351" y="74"/>
                </a:moveTo>
                <a:cubicBezTo>
                  <a:pt x="351" y="74"/>
                  <a:pt x="352" y="74"/>
                  <a:pt x="353" y="74"/>
                </a:cubicBezTo>
                <a:cubicBezTo>
                  <a:pt x="352" y="74"/>
                  <a:pt x="352" y="74"/>
                  <a:pt x="351" y="74"/>
                </a:cubicBezTo>
                <a:close/>
                <a:moveTo>
                  <a:pt x="351" y="73"/>
                </a:moveTo>
                <a:cubicBezTo>
                  <a:pt x="351" y="73"/>
                  <a:pt x="351" y="73"/>
                  <a:pt x="352" y="73"/>
                </a:cubicBezTo>
                <a:cubicBezTo>
                  <a:pt x="352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lose/>
                <a:moveTo>
                  <a:pt x="346" y="66"/>
                </a:moveTo>
                <a:cubicBezTo>
                  <a:pt x="346" y="66"/>
                  <a:pt x="347" y="66"/>
                  <a:pt x="347" y="65"/>
                </a:cubicBezTo>
                <a:cubicBezTo>
                  <a:pt x="347" y="65"/>
                  <a:pt x="346" y="65"/>
                  <a:pt x="346" y="66"/>
                </a:cubicBezTo>
                <a:close/>
                <a:moveTo>
                  <a:pt x="340" y="53"/>
                </a:moveTo>
                <a:cubicBezTo>
                  <a:pt x="340" y="53"/>
                  <a:pt x="340" y="53"/>
                  <a:pt x="340" y="53"/>
                </a:cubicBezTo>
                <a:close/>
                <a:moveTo>
                  <a:pt x="331" y="35"/>
                </a:moveTo>
                <a:cubicBezTo>
                  <a:pt x="331" y="35"/>
                  <a:pt x="330" y="35"/>
                  <a:pt x="331" y="35"/>
                </a:cubicBezTo>
                <a:close/>
                <a:moveTo>
                  <a:pt x="352" y="75"/>
                </a:moveTo>
                <a:cubicBezTo>
                  <a:pt x="352" y="76"/>
                  <a:pt x="352" y="75"/>
                  <a:pt x="352" y="75"/>
                </a:cubicBezTo>
                <a:close/>
                <a:moveTo>
                  <a:pt x="330" y="35"/>
                </a:moveTo>
                <a:cubicBezTo>
                  <a:pt x="330" y="36"/>
                  <a:pt x="331" y="35"/>
                  <a:pt x="330" y="35"/>
                </a:cubicBezTo>
                <a:close/>
                <a:moveTo>
                  <a:pt x="348" y="74"/>
                </a:moveTo>
                <a:cubicBezTo>
                  <a:pt x="349" y="75"/>
                  <a:pt x="350" y="74"/>
                  <a:pt x="351" y="74"/>
                </a:cubicBezTo>
                <a:cubicBezTo>
                  <a:pt x="351" y="74"/>
                  <a:pt x="351" y="74"/>
                  <a:pt x="351" y="74"/>
                </a:cubicBezTo>
                <a:cubicBezTo>
                  <a:pt x="350" y="74"/>
                  <a:pt x="349" y="74"/>
                  <a:pt x="348" y="74"/>
                </a:cubicBezTo>
                <a:close/>
                <a:moveTo>
                  <a:pt x="337" y="53"/>
                </a:moveTo>
                <a:cubicBezTo>
                  <a:pt x="338" y="53"/>
                  <a:pt x="338" y="53"/>
                  <a:pt x="339" y="53"/>
                </a:cubicBezTo>
                <a:cubicBezTo>
                  <a:pt x="339" y="52"/>
                  <a:pt x="338" y="52"/>
                  <a:pt x="337" y="53"/>
                </a:cubicBezTo>
                <a:close/>
                <a:moveTo>
                  <a:pt x="337" y="50"/>
                </a:moveTo>
                <a:cubicBezTo>
                  <a:pt x="337" y="50"/>
                  <a:pt x="337" y="50"/>
                  <a:pt x="337" y="50"/>
                </a:cubicBezTo>
                <a:close/>
                <a:moveTo>
                  <a:pt x="344" y="65"/>
                </a:moveTo>
                <a:cubicBezTo>
                  <a:pt x="344" y="66"/>
                  <a:pt x="346" y="66"/>
                  <a:pt x="346" y="65"/>
                </a:cubicBezTo>
                <a:cubicBezTo>
                  <a:pt x="345" y="66"/>
                  <a:pt x="345" y="65"/>
                  <a:pt x="344" y="65"/>
                </a:cubicBezTo>
                <a:close/>
                <a:moveTo>
                  <a:pt x="350" y="75"/>
                </a:moveTo>
                <a:cubicBezTo>
                  <a:pt x="350" y="75"/>
                  <a:pt x="350" y="75"/>
                  <a:pt x="350" y="75"/>
                </a:cubicBezTo>
                <a:cubicBezTo>
                  <a:pt x="350" y="75"/>
                  <a:pt x="350" y="75"/>
                  <a:pt x="350" y="75"/>
                </a:cubicBezTo>
                <a:close/>
                <a:moveTo>
                  <a:pt x="328" y="35"/>
                </a:moveTo>
                <a:cubicBezTo>
                  <a:pt x="328" y="36"/>
                  <a:pt x="329" y="35"/>
                  <a:pt x="328" y="35"/>
                </a:cubicBezTo>
                <a:close/>
                <a:moveTo>
                  <a:pt x="343" y="66"/>
                </a:moveTo>
                <a:cubicBezTo>
                  <a:pt x="343" y="67"/>
                  <a:pt x="344" y="66"/>
                  <a:pt x="343" y="66"/>
                </a:cubicBezTo>
                <a:close/>
                <a:moveTo>
                  <a:pt x="333" y="51"/>
                </a:moveTo>
                <a:cubicBezTo>
                  <a:pt x="333" y="51"/>
                  <a:pt x="334" y="51"/>
                  <a:pt x="334" y="50"/>
                </a:cubicBezTo>
                <a:cubicBezTo>
                  <a:pt x="333" y="50"/>
                  <a:pt x="333" y="50"/>
                  <a:pt x="333" y="51"/>
                </a:cubicBezTo>
                <a:close/>
                <a:moveTo>
                  <a:pt x="345" y="72"/>
                </a:moveTo>
                <a:cubicBezTo>
                  <a:pt x="345" y="72"/>
                  <a:pt x="345" y="72"/>
                  <a:pt x="345" y="72"/>
                </a:cubicBezTo>
                <a:cubicBezTo>
                  <a:pt x="345" y="73"/>
                  <a:pt x="346" y="73"/>
                  <a:pt x="346" y="72"/>
                </a:cubicBezTo>
                <a:cubicBezTo>
                  <a:pt x="345" y="72"/>
                  <a:pt x="345" y="72"/>
                  <a:pt x="345" y="72"/>
                </a:cubicBezTo>
                <a:close/>
                <a:moveTo>
                  <a:pt x="344" y="72"/>
                </a:moveTo>
                <a:cubicBezTo>
                  <a:pt x="345" y="72"/>
                  <a:pt x="345" y="72"/>
                  <a:pt x="344" y="72"/>
                </a:cubicBezTo>
                <a:close/>
                <a:moveTo>
                  <a:pt x="326" y="40"/>
                </a:moveTo>
                <a:cubicBezTo>
                  <a:pt x="326" y="41"/>
                  <a:pt x="327" y="41"/>
                  <a:pt x="326" y="40"/>
                </a:cubicBezTo>
                <a:cubicBezTo>
                  <a:pt x="326" y="40"/>
                  <a:pt x="326" y="40"/>
                  <a:pt x="326" y="40"/>
                </a:cubicBezTo>
                <a:close/>
                <a:moveTo>
                  <a:pt x="323" y="38"/>
                </a:moveTo>
                <a:cubicBezTo>
                  <a:pt x="323" y="38"/>
                  <a:pt x="323" y="38"/>
                  <a:pt x="323" y="38"/>
                </a:cubicBezTo>
                <a:cubicBezTo>
                  <a:pt x="322" y="38"/>
                  <a:pt x="321" y="38"/>
                  <a:pt x="320" y="37"/>
                </a:cubicBezTo>
                <a:cubicBezTo>
                  <a:pt x="319" y="38"/>
                  <a:pt x="318" y="38"/>
                  <a:pt x="317" y="39"/>
                </a:cubicBezTo>
                <a:cubicBezTo>
                  <a:pt x="319" y="40"/>
                  <a:pt x="322" y="39"/>
                  <a:pt x="324" y="39"/>
                </a:cubicBezTo>
                <a:cubicBezTo>
                  <a:pt x="324" y="38"/>
                  <a:pt x="324" y="38"/>
                  <a:pt x="324" y="38"/>
                </a:cubicBezTo>
                <a:cubicBezTo>
                  <a:pt x="324" y="38"/>
                  <a:pt x="323" y="38"/>
                  <a:pt x="323" y="38"/>
                </a:cubicBezTo>
                <a:close/>
                <a:moveTo>
                  <a:pt x="328" y="51"/>
                </a:moveTo>
                <a:cubicBezTo>
                  <a:pt x="328" y="51"/>
                  <a:pt x="328" y="51"/>
                  <a:pt x="328" y="51"/>
                </a:cubicBezTo>
                <a:cubicBezTo>
                  <a:pt x="329" y="52"/>
                  <a:pt x="330" y="51"/>
                  <a:pt x="331" y="51"/>
                </a:cubicBezTo>
                <a:cubicBezTo>
                  <a:pt x="330" y="50"/>
                  <a:pt x="329" y="51"/>
                  <a:pt x="328" y="51"/>
                </a:cubicBezTo>
                <a:close/>
                <a:moveTo>
                  <a:pt x="324" y="40"/>
                </a:moveTo>
                <a:cubicBezTo>
                  <a:pt x="323" y="40"/>
                  <a:pt x="322" y="41"/>
                  <a:pt x="321" y="39"/>
                </a:cubicBezTo>
                <a:cubicBezTo>
                  <a:pt x="320" y="40"/>
                  <a:pt x="320" y="39"/>
                  <a:pt x="319" y="40"/>
                </a:cubicBezTo>
                <a:cubicBezTo>
                  <a:pt x="319" y="40"/>
                  <a:pt x="318" y="41"/>
                  <a:pt x="319" y="42"/>
                </a:cubicBezTo>
                <a:cubicBezTo>
                  <a:pt x="320" y="41"/>
                  <a:pt x="320" y="41"/>
                  <a:pt x="320" y="41"/>
                </a:cubicBezTo>
                <a:cubicBezTo>
                  <a:pt x="321" y="41"/>
                  <a:pt x="321" y="42"/>
                  <a:pt x="322" y="41"/>
                </a:cubicBezTo>
                <a:cubicBezTo>
                  <a:pt x="322" y="41"/>
                  <a:pt x="322" y="41"/>
                  <a:pt x="323" y="41"/>
                </a:cubicBezTo>
                <a:cubicBezTo>
                  <a:pt x="323" y="41"/>
                  <a:pt x="324" y="41"/>
                  <a:pt x="324" y="41"/>
                </a:cubicBezTo>
                <a:cubicBezTo>
                  <a:pt x="325" y="41"/>
                  <a:pt x="324" y="41"/>
                  <a:pt x="324" y="40"/>
                </a:cubicBezTo>
                <a:close/>
                <a:moveTo>
                  <a:pt x="445" y="269"/>
                </a:moveTo>
                <a:cubicBezTo>
                  <a:pt x="445" y="269"/>
                  <a:pt x="445" y="269"/>
                  <a:pt x="445" y="270"/>
                </a:cubicBezTo>
                <a:cubicBezTo>
                  <a:pt x="446" y="269"/>
                  <a:pt x="446" y="269"/>
                  <a:pt x="446" y="269"/>
                </a:cubicBezTo>
                <a:cubicBezTo>
                  <a:pt x="446" y="268"/>
                  <a:pt x="445" y="268"/>
                  <a:pt x="445" y="269"/>
                </a:cubicBezTo>
                <a:close/>
                <a:moveTo>
                  <a:pt x="327" y="49"/>
                </a:moveTo>
                <a:cubicBezTo>
                  <a:pt x="328" y="49"/>
                  <a:pt x="328" y="50"/>
                  <a:pt x="328" y="49"/>
                </a:cubicBezTo>
                <a:cubicBezTo>
                  <a:pt x="328" y="49"/>
                  <a:pt x="328" y="49"/>
                  <a:pt x="328" y="49"/>
                </a:cubicBezTo>
                <a:cubicBezTo>
                  <a:pt x="328" y="49"/>
                  <a:pt x="327" y="48"/>
                  <a:pt x="327" y="49"/>
                </a:cubicBezTo>
                <a:close/>
                <a:moveTo>
                  <a:pt x="334" y="66"/>
                </a:moveTo>
                <a:cubicBezTo>
                  <a:pt x="335" y="66"/>
                  <a:pt x="335" y="66"/>
                  <a:pt x="336" y="66"/>
                </a:cubicBezTo>
                <a:cubicBezTo>
                  <a:pt x="336" y="66"/>
                  <a:pt x="334" y="65"/>
                  <a:pt x="334" y="66"/>
                </a:cubicBezTo>
                <a:close/>
                <a:moveTo>
                  <a:pt x="326" y="50"/>
                </a:moveTo>
                <a:cubicBezTo>
                  <a:pt x="326" y="51"/>
                  <a:pt x="327" y="50"/>
                  <a:pt x="326" y="50"/>
                </a:cubicBezTo>
                <a:close/>
                <a:moveTo>
                  <a:pt x="326" y="51"/>
                </a:moveTo>
                <a:cubicBezTo>
                  <a:pt x="326" y="52"/>
                  <a:pt x="326" y="52"/>
                  <a:pt x="327" y="51"/>
                </a:cubicBezTo>
                <a:cubicBezTo>
                  <a:pt x="326" y="51"/>
                  <a:pt x="326" y="51"/>
                  <a:pt x="326" y="51"/>
                </a:cubicBezTo>
                <a:cubicBezTo>
                  <a:pt x="326" y="51"/>
                  <a:pt x="326" y="51"/>
                  <a:pt x="326" y="51"/>
                </a:cubicBezTo>
                <a:close/>
                <a:moveTo>
                  <a:pt x="334" y="66"/>
                </a:moveTo>
                <a:cubicBezTo>
                  <a:pt x="334" y="66"/>
                  <a:pt x="334" y="66"/>
                  <a:pt x="334" y="66"/>
                </a:cubicBezTo>
                <a:close/>
                <a:moveTo>
                  <a:pt x="333" y="67"/>
                </a:moveTo>
                <a:cubicBezTo>
                  <a:pt x="333" y="67"/>
                  <a:pt x="334" y="67"/>
                  <a:pt x="334" y="67"/>
                </a:cubicBezTo>
                <a:cubicBezTo>
                  <a:pt x="334" y="67"/>
                  <a:pt x="334" y="67"/>
                  <a:pt x="334" y="67"/>
                </a:cubicBezTo>
                <a:cubicBezTo>
                  <a:pt x="333" y="67"/>
                  <a:pt x="333" y="66"/>
                  <a:pt x="333" y="67"/>
                </a:cubicBezTo>
                <a:close/>
                <a:moveTo>
                  <a:pt x="326" y="53"/>
                </a:moveTo>
                <a:cubicBezTo>
                  <a:pt x="326" y="53"/>
                  <a:pt x="327" y="53"/>
                  <a:pt x="327" y="53"/>
                </a:cubicBezTo>
                <a:cubicBezTo>
                  <a:pt x="326" y="53"/>
                  <a:pt x="326" y="53"/>
                  <a:pt x="326" y="53"/>
                </a:cubicBezTo>
                <a:close/>
                <a:moveTo>
                  <a:pt x="333" y="66"/>
                </a:moveTo>
                <a:cubicBezTo>
                  <a:pt x="333" y="67"/>
                  <a:pt x="334" y="66"/>
                  <a:pt x="333" y="66"/>
                </a:cubicBezTo>
                <a:close/>
                <a:moveTo>
                  <a:pt x="331" y="66"/>
                </a:moveTo>
                <a:cubicBezTo>
                  <a:pt x="331" y="66"/>
                  <a:pt x="331" y="67"/>
                  <a:pt x="331" y="66"/>
                </a:cubicBezTo>
                <a:cubicBezTo>
                  <a:pt x="331" y="66"/>
                  <a:pt x="331" y="66"/>
                  <a:pt x="331" y="66"/>
                </a:cubicBezTo>
                <a:close/>
                <a:moveTo>
                  <a:pt x="323" y="51"/>
                </a:moveTo>
                <a:cubicBezTo>
                  <a:pt x="321" y="51"/>
                  <a:pt x="319" y="53"/>
                  <a:pt x="317" y="52"/>
                </a:cubicBezTo>
                <a:cubicBezTo>
                  <a:pt x="317" y="52"/>
                  <a:pt x="316" y="52"/>
                  <a:pt x="316" y="52"/>
                </a:cubicBezTo>
                <a:cubicBezTo>
                  <a:pt x="316" y="53"/>
                  <a:pt x="317" y="53"/>
                  <a:pt x="318" y="53"/>
                </a:cubicBezTo>
                <a:cubicBezTo>
                  <a:pt x="319" y="53"/>
                  <a:pt x="320" y="53"/>
                  <a:pt x="321" y="53"/>
                </a:cubicBezTo>
                <a:cubicBezTo>
                  <a:pt x="322" y="52"/>
                  <a:pt x="323" y="53"/>
                  <a:pt x="323" y="52"/>
                </a:cubicBezTo>
                <a:cubicBezTo>
                  <a:pt x="323" y="52"/>
                  <a:pt x="323" y="51"/>
                  <a:pt x="323" y="51"/>
                </a:cubicBezTo>
                <a:close/>
                <a:moveTo>
                  <a:pt x="321" y="50"/>
                </a:moveTo>
                <a:cubicBezTo>
                  <a:pt x="321" y="50"/>
                  <a:pt x="322" y="50"/>
                  <a:pt x="322" y="50"/>
                </a:cubicBezTo>
                <a:cubicBezTo>
                  <a:pt x="322" y="49"/>
                  <a:pt x="321" y="49"/>
                  <a:pt x="321" y="50"/>
                </a:cubicBezTo>
                <a:close/>
                <a:moveTo>
                  <a:pt x="315" y="39"/>
                </a:moveTo>
                <a:cubicBezTo>
                  <a:pt x="315" y="40"/>
                  <a:pt x="316" y="40"/>
                  <a:pt x="316" y="39"/>
                </a:cubicBezTo>
                <a:cubicBezTo>
                  <a:pt x="316" y="39"/>
                  <a:pt x="315" y="38"/>
                  <a:pt x="315" y="39"/>
                </a:cubicBezTo>
                <a:close/>
                <a:moveTo>
                  <a:pt x="323" y="53"/>
                </a:moveTo>
                <a:cubicBezTo>
                  <a:pt x="323" y="54"/>
                  <a:pt x="324" y="54"/>
                  <a:pt x="324" y="54"/>
                </a:cubicBezTo>
                <a:cubicBezTo>
                  <a:pt x="324" y="53"/>
                  <a:pt x="323" y="53"/>
                  <a:pt x="323" y="53"/>
                </a:cubicBezTo>
                <a:close/>
                <a:moveTo>
                  <a:pt x="328" y="67"/>
                </a:moveTo>
                <a:cubicBezTo>
                  <a:pt x="329" y="67"/>
                  <a:pt x="329" y="67"/>
                  <a:pt x="330" y="66"/>
                </a:cubicBezTo>
                <a:cubicBezTo>
                  <a:pt x="330" y="66"/>
                  <a:pt x="330" y="66"/>
                  <a:pt x="330" y="66"/>
                </a:cubicBezTo>
                <a:cubicBezTo>
                  <a:pt x="329" y="66"/>
                  <a:pt x="329" y="66"/>
                  <a:pt x="328" y="67"/>
                </a:cubicBezTo>
                <a:close/>
                <a:moveTo>
                  <a:pt x="318" y="50"/>
                </a:moveTo>
                <a:cubicBezTo>
                  <a:pt x="319" y="49"/>
                  <a:pt x="319" y="50"/>
                  <a:pt x="320" y="50"/>
                </a:cubicBezTo>
                <a:cubicBezTo>
                  <a:pt x="320" y="50"/>
                  <a:pt x="320" y="49"/>
                  <a:pt x="320" y="49"/>
                </a:cubicBezTo>
                <a:cubicBezTo>
                  <a:pt x="319" y="49"/>
                  <a:pt x="318" y="49"/>
                  <a:pt x="318" y="50"/>
                </a:cubicBezTo>
                <a:close/>
                <a:moveTo>
                  <a:pt x="319" y="54"/>
                </a:moveTo>
                <a:cubicBezTo>
                  <a:pt x="320" y="54"/>
                  <a:pt x="321" y="55"/>
                  <a:pt x="322" y="54"/>
                </a:cubicBezTo>
                <a:cubicBezTo>
                  <a:pt x="321" y="54"/>
                  <a:pt x="320" y="53"/>
                  <a:pt x="319" y="54"/>
                </a:cubicBezTo>
                <a:close/>
                <a:moveTo>
                  <a:pt x="317" y="50"/>
                </a:moveTo>
                <a:cubicBezTo>
                  <a:pt x="317" y="50"/>
                  <a:pt x="318" y="50"/>
                  <a:pt x="317" y="49"/>
                </a:cubicBezTo>
                <a:cubicBezTo>
                  <a:pt x="317" y="49"/>
                  <a:pt x="317" y="50"/>
                  <a:pt x="317" y="50"/>
                </a:cubicBezTo>
                <a:close/>
                <a:moveTo>
                  <a:pt x="326" y="67"/>
                </a:moveTo>
                <a:cubicBezTo>
                  <a:pt x="326" y="66"/>
                  <a:pt x="325" y="66"/>
                  <a:pt x="324" y="67"/>
                </a:cubicBezTo>
                <a:cubicBezTo>
                  <a:pt x="324" y="67"/>
                  <a:pt x="325" y="67"/>
                  <a:pt x="325" y="67"/>
                </a:cubicBezTo>
                <a:cubicBezTo>
                  <a:pt x="325" y="67"/>
                  <a:pt x="325" y="67"/>
                  <a:pt x="326" y="67"/>
                </a:cubicBezTo>
                <a:close/>
                <a:moveTo>
                  <a:pt x="312" y="50"/>
                </a:moveTo>
                <a:cubicBezTo>
                  <a:pt x="313" y="50"/>
                  <a:pt x="315" y="51"/>
                  <a:pt x="316" y="49"/>
                </a:cubicBezTo>
                <a:cubicBezTo>
                  <a:pt x="315" y="49"/>
                  <a:pt x="314" y="50"/>
                  <a:pt x="312" y="50"/>
                </a:cubicBezTo>
                <a:close/>
                <a:moveTo>
                  <a:pt x="324" y="68"/>
                </a:moveTo>
                <a:cubicBezTo>
                  <a:pt x="325" y="68"/>
                  <a:pt x="325" y="68"/>
                  <a:pt x="325" y="67"/>
                </a:cubicBezTo>
                <a:cubicBezTo>
                  <a:pt x="324" y="67"/>
                  <a:pt x="324" y="68"/>
                  <a:pt x="324" y="68"/>
                </a:cubicBezTo>
                <a:close/>
                <a:moveTo>
                  <a:pt x="313" y="52"/>
                </a:moveTo>
                <a:cubicBezTo>
                  <a:pt x="314" y="53"/>
                  <a:pt x="315" y="53"/>
                  <a:pt x="316" y="52"/>
                </a:cubicBezTo>
                <a:cubicBezTo>
                  <a:pt x="315" y="52"/>
                  <a:pt x="314" y="52"/>
                  <a:pt x="313" y="52"/>
                </a:cubicBezTo>
                <a:close/>
                <a:moveTo>
                  <a:pt x="316" y="54"/>
                </a:moveTo>
                <a:cubicBezTo>
                  <a:pt x="316" y="54"/>
                  <a:pt x="316" y="54"/>
                  <a:pt x="315" y="54"/>
                </a:cubicBezTo>
                <a:cubicBezTo>
                  <a:pt x="316" y="54"/>
                  <a:pt x="315" y="54"/>
                  <a:pt x="316" y="54"/>
                </a:cubicBezTo>
                <a:close/>
                <a:moveTo>
                  <a:pt x="314" y="54"/>
                </a:moveTo>
                <a:cubicBezTo>
                  <a:pt x="314" y="55"/>
                  <a:pt x="315" y="55"/>
                  <a:pt x="315" y="54"/>
                </a:cubicBezTo>
                <a:cubicBezTo>
                  <a:pt x="314" y="54"/>
                  <a:pt x="314" y="54"/>
                  <a:pt x="314" y="54"/>
                </a:cubicBezTo>
                <a:close/>
                <a:moveTo>
                  <a:pt x="321" y="67"/>
                </a:moveTo>
                <a:cubicBezTo>
                  <a:pt x="321" y="67"/>
                  <a:pt x="321" y="67"/>
                  <a:pt x="321" y="67"/>
                </a:cubicBezTo>
                <a:close/>
                <a:moveTo>
                  <a:pt x="310" y="50"/>
                </a:moveTo>
                <a:cubicBezTo>
                  <a:pt x="310" y="51"/>
                  <a:pt x="311" y="50"/>
                  <a:pt x="311" y="50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1" y="50"/>
                  <a:pt x="311" y="50"/>
                  <a:pt x="310" y="50"/>
                </a:cubicBezTo>
                <a:close/>
                <a:moveTo>
                  <a:pt x="312" y="52"/>
                </a:moveTo>
                <a:cubicBezTo>
                  <a:pt x="312" y="52"/>
                  <a:pt x="312" y="52"/>
                  <a:pt x="312" y="52"/>
                </a:cubicBezTo>
                <a:close/>
                <a:moveTo>
                  <a:pt x="312" y="52"/>
                </a:moveTo>
                <a:cubicBezTo>
                  <a:pt x="312" y="52"/>
                  <a:pt x="311" y="53"/>
                  <a:pt x="312" y="52"/>
                </a:cubicBezTo>
                <a:close/>
                <a:moveTo>
                  <a:pt x="320" y="68"/>
                </a:moveTo>
                <a:cubicBezTo>
                  <a:pt x="320" y="68"/>
                  <a:pt x="320" y="68"/>
                  <a:pt x="320" y="68"/>
                </a:cubicBezTo>
                <a:cubicBezTo>
                  <a:pt x="320" y="68"/>
                  <a:pt x="321" y="68"/>
                  <a:pt x="320" y="67"/>
                </a:cubicBezTo>
                <a:cubicBezTo>
                  <a:pt x="320" y="68"/>
                  <a:pt x="320" y="68"/>
                  <a:pt x="320" y="68"/>
                </a:cubicBezTo>
                <a:close/>
                <a:moveTo>
                  <a:pt x="318" y="67"/>
                </a:moveTo>
                <a:cubicBezTo>
                  <a:pt x="319" y="68"/>
                  <a:pt x="318" y="68"/>
                  <a:pt x="319" y="68"/>
                </a:cubicBezTo>
                <a:cubicBezTo>
                  <a:pt x="319" y="68"/>
                  <a:pt x="320" y="68"/>
                  <a:pt x="319" y="67"/>
                </a:cubicBezTo>
                <a:cubicBezTo>
                  <a:pt x="319" y="67"/>
                  <a:pt x="319" y="67"/>
                  <a:pt x="318" y="67"/>
                </a:cubicBezTo>
                <a:close/>
                <a:moveTo>
                  <a:pt x="310" y="50"/>
                </a:moveTo>
                <a:cubicBezTo>
                  <a:pt x="310" y="51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lose/>
                <a:moveTo>
                  <a:pt x="310" y="52"/>
                </a:moveTo>
                <a:cubicBezTo>
                  <a:pt x="310" y="53"/>
                  <a:pt x="310" y="53"/>
                  <a:pt x="310" y="53"/>
                </a:cubicBezTo>
                <a:cubicBezTo>
                  <a:pt x="310" y="52"/>
                  <a:pt x="310" y="52"/>
                  <a:pt x="310" y="52"/>
                </a:cubicBezTo>
                <a:close/>
                <a:moveTo>
                  <a:pt x="308" y="50"/>
                </a:moveTo>
                <a:cubicBezTo>
                  <a:pt x="308" y="51"/>
                  <a:pt x="309" y="51"/>
                  <a:pt x="309" y="50"/>
                </a:cubicBezTo>
                <a:cubicBezTo>
                  <a:pt x="308" y="50"/>
                  <a:pt x="308" y="50"/>
                  <a:pt x="308" y="50"/>
                </a:cubicBezTo>
                <a:close/>
                <a:moveTo>
                  <a:pt x="299" y="38"/>
                </a:moveTo>
                <a:cubicBezTo>
                  <a:pt x="300" y="38"/>
                  <a:pt x="300" y="38"/>
                  <a:pt x="300" y="39"/>
                </a:cubicBezTo>
                <a:cubicBezTo>
                  <a:pt x="301" y="38"/>
                  <a:pt x="301" y="38"/>
                  <a:pt x="301" y="38"/>
                </a:cubicBezTo>
                <a:cubicBezTo>
                  <a:pt x="301" y="37"/>
                  <a:pt x="299" y="37"/>
                  <a:pt x="299" y="38"/>
                </a:cubicBezTo>
                <a:close/>
                <a:moveTo>
                  <a:pt x="305" y="51"/>
                </a:moveTo>
                <a:cubicBezTo>
                  <a:pt x="306" y="51"/>
                  <a:pt x="306" y="51"/>
                  <a:pt x="307" y="50"/>
                </a:cubicBezTo>
                <a:cubicBezTo>
                  <a:pt x="307" y="50"/>
                  <a:pt x="307" y="50"/>
                  <a:pt x="307" y="50"/>
                </a:cubicBezTo>
                <a:cubicBezTo>
                  <a:pt x="306" y="50"/>
                  <a:pt x="305" y="50"/>
                  <a:pt x="305" y="51"/>
                </a:cubicBezTo>
                <a:close/>
                <a:moveTo>
                  <a:pt x="307" y="53"/>
                </a:moveTo>
                <a:cubicBezTo>
                  <a:pt x="307" y="53"/>
                  <a:pt x="308" y="53"/>
                  <a:pt x="308" y="54"/>
                </a:cubicBezTo>
                <a:cubicBezTo>
                  <a:pt x="308" y="53"/>
                  <a:pt x="308" y="53"/>
                  <a:pt x="308" y="53"/>
                </a:cubicBezTo>
                <a:cubicBezTo>
                  <a:pt x="308" y="53"/>
                  <a:pt x="308" y="53"/>
                  <a:pt x="307" y="53"/>
                </a:cubicBezTo>
                <a:close/>
                <a:moveTo>
                  <a:pt x="306" y="53"/>
                </a:moveTo>
                <a:cubicBezTo>
                  <a:pt x="306" y="53"/>
                  <a:pt x="306" y="53"/>
                  <a:pt x="306" y="54"/>
                </a:cubicBezTo>
                <a:cubicBezTo>
                  <a:pt x="307" y="53"/>
                  <a:pt x="307" y="54"/>
                  <a:pt x="307" y="53"/>
                </a:cubicBezTo>
                <a:cubicBezTo>
                  <a:pt x="307" y="53"/>
                  <a:pt x="307" y="53"/>
                  <a:pt x="306" y="53"/>
                </a:cubicBezTo>
                <a:close/>
                <a:moveTo>
                  <a:pt x="313" y="68"/>
                </a:moveTo>
                <a:cubicBezTo>
                  <a:pt x="314" y="69"/>
                  <a:pt x="314" y="69"/>
                  <a:pt x="314" y="69"/>
                </a:cubicBezTo>
                <a:cubicBezTo>
                  <a:pt x="314" y="68"/>
                  <a:pt x="314" y="68"/>
                  <a:pt x="314" y="68"/>
                </a:cubicBezTo>
                <a:cubicBezTo>
                  <a:pt x="314" y="68"/>
                  <a:pt x="314" y="68"/>
                  <a:pt x="313" y="68"/>
                </a:cubicBezTo>
                <a:close/>
                <a:moveTo>
                  <a:pt x="302" y="51"/>
                </a:moveTo>
                <a:cubicBezTo>
                  <a:pt x="302" y="51"/>
                  <a:pt x="304" y="51"/>
                  <a:pt x="304" y="50"/>
                </a:cubicBezTo>
                <a:cubicBezTo>
                  <a:pt x="303" y="50"/>
                  <a:pt x="302" y="50"/>
                  <a:pt x="302" y="51"/>
                </a:cubicBezTo>
                <a:close/>
                <a:moveTo>
                  <a:pt x="305" y="53"/>
                </a:moveTo>
                <a:cubicBezTo>
                  <a:pt x="305" y="53"/>
                  <a:pt x="306" y="53"/>
                  <a:pt x="305" y="53"/>
                </a:cubicBezTo>
                <a:close/>
                <a:moveTo>
                  <a:pt x="303" y="53"/>
                </a:moveTo>
                <a:cubicBezTo>
                  <a:pt x="303" y="53"/>
                  <a:pt x="304" y="53"/>
                  <a:pt x="304" y="53"/>
                </a:cubicBezTo>
                <a:cubicBezTo>
                  <a:pt x="304" y="53"/>
                  <a:pt x="303" y="52"/>
                  <a:pt x="303" y="53"/>
                </a:cubicBezTo>
                <a:close/>
                <a:moveTo>
                  <a:pt x="304" y="53"/>
                </a:moveTo>
                <a:cubicBezTo>
                  <a:pt x="304" y="54"/>
                  <a:pt x="305" y="54"/>
                  <a:pt x="304" y="53"/>
                </a:cubicBezTo>
                <a:close/>
                <a:moveTo>
                  <a:pt x="300" y="56"/>
                </a:moveTo>
                <a:cubicBezTo>
                  <a:pt x="301" y="55"/>
                  <a:pt x="302" y="56"/>
                  <a:pt x="302" y="55"/>
                </a:cubicBezTo>
                <a:cubicBezTo>
                  <a:pt x="301" y="55"/>
                  <a:pt x="300" y="54"/>
                  <a:pt x="300" y="56"/>
                </a:cubicBezTo>
                <a:close/>
                <a:moveTo>
                  <a:pt x="293" y="39"/>
                </a:moveTo>
                <a:cubicBezTo>
                  <a:pt x="293" y="38"/>
                  <a:pt x="293" y="38"/>
                  <a:pt x="293" y="38"/>
                </a:cubicBezTo>
                <a:cubicBezTo>
                  <a:pt x="293" y="38"/>
                  <a:pt x="293" y="39"/>
                  <a:pt x="293" y="39"/>
                </a:cubicBezTo>
                <a:close/>
                <a:moveTo>
                  <a:pt x="300" y="54"/>
                </a:moveTo>
                <a:cubicBezTo>
                  <a:pt x="300" y="54"/>
                  <a:pt x="300" y="53"/>
                  <a:pt x="299" y="53"/>
                </a:cubicBezTo>
                <a:cubicBezTo>
                  <a:pt x="300" y="54"/>
                  <a:pt x="300" y="54"/>
                  <a:pt x="300" y="54"/>
                </a:cubicBezTo>
                <a:close/>
                <a:moveTo>
                  <a:pt x="299" y="53"/>
                </a:moveTo>
                <a:cubicBezTo>
                  <a:pt x="299" y="53"/>
                  <a:pt x="299" y="54"/>
                  <a:pt x="299" y="53"/>
                </a:cubicBezTo>
                <a:close/>
                <a:moveTo>
                  <a:pt x="290" y="38"/>
                </a:moveTo>
                <a:cubicBezTo>
                  <a:pt x="290" y="39"/>
                  <a:pt x="290" y="39"/>
                  <a:pt x="290" y="39"/>
                </a:cubicBezTo>
                <a:cubicBezTo>
                  <a:pt x="290" y="39"/>
                  <a:pt x="291" y="39"/>
                  <a:pt x="291" y="39"/>
                </a:cubicBezTo>
                <a:cubicBezTo>
                  <a:pt x="291" y="39"/>
                  <a:pt x="291" y="38"/>
                  <a:pt x="291" y="38"/>
                </a:cubicBezTo>
                <a:cubicBezTo>
                  <a:pt x="290" y="38"/>
                  <a:pt x="290" y="38"/>
                  <a:pt x="290" y="38"/>
                </a:cubicBezTo>
                <a:close/>
                <a:moveTo>
                  <a:pt x="295" y="51"/>
                </a:moveTo>
                <a:cubicBezTo>
                  <a:pt x="295" y="51"/>
                  <a:pt x="296" y="51"/>
                  <a:pt x="296" y="51"/>
                </a:cubicBezTo>
                <a:cubicBezTo>
                  <a:pt x="295" y="51"/>
                  <a:pt x="295" y="51"/>
                  <a:pt x="295" y="51"/>
                </a:cubicBezTo>
                <a:close/>
                <a:moveTo>
                  <a:pt x="295" y="51"/>
                </a:moveTo>
                <a:cubicBezTo>
                  <a:pt x="294" y="51"/>
                  <a:pt x="293" y="51"/>
                  <a:pt x="293" y="51"/>
                </a:cubicBezTo>
                <a:cubicBezTo>
                  <a:pt x="294" y="51"/>
                  <a:pt x="294" y="52"/>
                  <a:pt x="295" y="51"/>
                </a:cubicBezTo>
                <a:close/>
                <a:moveTo>
                  <a:pt x="294" y="53"/>
                </a:moveTo>
                <a:cubicBezTo>
                  <a:pt x="292" y="53"/>
                  <a:pt x="289" y="54"/>
                  <a:pt x="287" y="53"/>
                </a:cubicBezTo>
                <a:cubicBezTo>
                  <a:pt x="287" y="53"/>
                  <a:pt x="287" y="54"/>
                  <a:pt x="287" y="54"/>
                </a:cubicBezTo>
                <a:cubicBezTo>
                  <a:pt x="285" y="53"/>
                  <a:pt x="283" y="54"/>
                  <a:pt x="281" y="53"/>
                </a:cubicBezTo>
                <a:cubicBezTo>
                  <a:pt x="281" y="53"/>
                  <a:pt x="281" y="53"/>
                  <a:pt x="280" y="54"/>
                </a:cubicBezTo>
                <a:cubicBezTo>
                  <a:pt x="281" y="54"/>
                  <a:pt x="281" y="54"/>
                  <a:pt x="280" y="55"/>
                </a:cubicBezTo>
                <a:cubicBezTo>
                  <a:pt x="281" y="54"/>
                  <a:pt x="282" y="54"/>
                  <a:pt x="283" y="54"/>
                </a:cubicBezTo>
                <a:cubicBezTo>
                  <a:pt x="283" y="55"/>
                  <a:pt x="283" y="55"/>
                  <a:pt x="283" y="55"/>
                </a:cubicBezTo>
                <a:cubicBezTo>
                  <a:pt x="284" y="55"/>
                  <a:pt x="284" y="55"/>
                  <a:pt x="285" y="55"/>
                </a:cubicBezTo>
                <a:cubicBezTo>
                  <a:pt x="285" y="54"/>
                  <a:pt x="285" y="54"/>
                  <a:pt x="286" y="54"/>
                </a:cubicBezTo>
                <a:cubicBezTo>
                  <a:pt x="286" y="54"/>
                  <a:pt x="286" y="55"/>
                  <a:pt x="286" y="55"/>
                </a:cubicBezTo>
                <a:cubicBezTo>
                  <a:pt x="288" y="54"/>
                  <a:pt x="290" y="55"/>
                  <a:pt x="293" y="54"/>
                </a:cubicBezTo>
                <a:cubicBezTo>
                  <a:pt x="293" y="54"/>
                  <a:pt x="293" y="54"/>
                  <a:pt x="294" y="55"/>
                </a:cubicBezTo>
                <a:cubicBezTo>
                  <a:pt x="295" y="54"/>
                  <a:pt x="295" y="55"/>
                  <a:pt x="296" y="54"/>
                </a:cubicBezTo>
                <a:cubicBezTo>
                  <a:pt x="296" y="54"/>
                  <a:pt x="296" y="54"/>
                  <a:pt x="296" y="54"/>
                </a:cubicBezTo>
                <a:cubicBezTo>
                  <a:pt x="295" y="53"/>
                  <a:pt x="294" y="54"/>
                  <a:pt x="294" y="53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ubicBezTo>
                  <a:pt x="284" y="54"/>
                  <a:pt x="284" y="54"/>
                  <a:pt x="284" y="54"/>
                </a:cubicBezTo>
                <a:close/>
                <a:moveTo>
                  <a:pt x="295" y="53"/>
                </a:move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lose/>
                <a:moveTo>
                  <a:pt x="295" y="55"/>
                </a:moveTo>
                <a:cubicBezTo>
                  <a:pt x="295" y="56"/>
                  <a:pt x="296" y="55"/>
                  <a:pt x="295" y="55"/>
                </a:cubicBezTo>
                <a:close/>
                <a:moveTo>
                  <a:pt x="292" y="52"/>
                </a:moveTo>
                <a:cubicBezTo>
                  <a:pt x="292" y="51"/>
                  <a:pt x="293" y="52"/>
                  <a:pt x="293" y="51"/>
                </a:cubicBezTo>
                <a:cubicBezTo>
                  <a:pt x="293" y="51"/>
                  <a:pt x="292" y="51"/>
                  <a:pt x="292" y="52"/>
                </a:cubicBezTo>
                <a:close/>
                <a:moveTo>
                  <a:pt x="283" y="39"/>
                </a:moveTo>
                <a:cubicBezTo>
                  <a:pt x="284" y="40"/>
                  <a:pt x="284" y="40"/>
                  <a:pt x="285" y="39"/>
                </a:cubicBezTo>
                <a:cubicBezTo>
                  <a:pt x="285" y="39"/>
                  <a:pt x="285" y="39"/>
                  <a:pt x="285" y="39"/>
                </a:cubicBezTo>
                <a:cubicBezTo>
                  <a:pt x="284" y="39"/>
                  <a:pt x="284" y="39"/>
                  <a:pt x="283" y="39"/>
                </a:cubicBezTo>
                <a:close/>
                <a:moveTo>
                  <a:pt x="291" y="56"/>
                </a:moveTo>
                <a:cubicBezTo>
                  <a:pt x="291" y="57"/>
                  <a:pt x="292" y="56"/>
                  <a:pt x="292" y="57"/>
                </a:cubicBezTo>
                <a:cubicBezTo>
                  <a:pt x="293" y="56"/>
                  <a:pt x="293" y="56"/>
                  <a:pt x="293" y="56"/>
                </a:cubicBezTo>
                <a:cubicBezTo>
                  <a:pt x="293" y="56"/>
                  <a:pt x="293" y="56"/>
                  <a:pt x="293" y="55"/>
                </a:cubicBezTo>
                <a:cubicBezTo>
                  <a:pt x="292" y="55"/>
                  <a:pt x="292" y="56"/>
                  <a:pt x="291" y="56"/>
                </a:cubicBezTo>
                <a:close/>
                <a:moveTo>
                  <a:pt x="288" y="52"/>
                </a:moveTo>
                <a:cubicBezTo>
                  <a:pt x="288" y="52"/>
                  <a:pt x="289" y="52"/>
                  <a:pt x="289" y="51"/>
                </a:cubicBezTo>
                <a:cubicBezTo>
                  <a:pt x="288" y="51"/>
                  <a:pt x="288" y="52"/>
                  <a:pt x="288" y="52"/>
                </a:cubicBezTo>
                <a:close/>
                <a:moveTo>
                  <a:pt x="281" y="40"/>
                </a:moveTo>
                <a:cubicBezTo>
                  <a:pt x="280" y="40"/>
                  <a:pt x="281" y="39"/>
                  <a:pt x="281" y="40"/>
                </a:cubicBezTo>
                <a:close/>
                <a:moveTo>
                  <a:pt x="289" y="56"/>
                </a:moveTo>
                <a:cubicBezTo>
                  <a:pt x="289" y="56"/>
                  <a:pt x="289" y="57"/>
                  <a:pt x="289" y="57"/>
                </a:cubicBezTo>
                <a:cubicBezTo>
                  <a:pt x="289" y="57"/>
                  <a:pt x="289" y="57"/>
                  <a:pt x="290" y="56"/>
                </a:cubicBezTo>
                <a:cubicBezTo>
                  <a:pt x="289" y="56"/>
                  <a:pt x="289" y="56"/>
                  <a:pt x="289" y="56"/>
                </a:cubicBezTo>
                <a:cubicBezTo>
                  <a:pt x="289" y="56"/>
                  <a:pt x="289" y="56"/>
                  <a:pt x="289" y="56"/>
                </a:cubicBezTo>
                <a:close/>
                <a:moveTo>
                  <a:pt x="285" y="52"/>
                </a:moveTo>
                <a:cubicBezTo>
                  <a:pt x="285" y="52"/>
                  <a:pt x="285" y="52"/>
                  <a:pt x="285" y="52"/>
                </a:cubicBezTo>
                <a:close/>
                <a:moveTo>
                  <a:pt x="286" y="56"/>
                </a:moveTo>
                <a:cubicBezTo>
                  <a:pt x="286" y="57"/>
                  <a:pt x="287" y="57"/>
                  <a:pt x="287" y="56"/>
                </a:cubicBezTo>
                <a:cubicBezTo>
                  <a:pt x="287" y="56"/>
                  <a:pt x="286" y="56"/>
                  <a:pt x="286" y="56"/>
                </a:cubicBezTo>
                <a:close/>
                <a:moveTo>
                  <a:pt x="276" y="40"/>
                </a:moveTo>
                <a:cubicBezTo>
                  <a:pt x="276" y="40"/>
                  <a:pt x="277" y="41"/>
                  <a:pt x="277" y="40"/>
                </a:cubicBezTo>
                <a:cubicBezTo>
                  <a:pt x="277" y="40"/>
                  <a:pt x="276" y="40"/>
                  <a:pt x="276" y="40"/>
                </a:cubicBezTo>
                <a:close/>
                <a:moveTo>
                  <a:pt x="275" y="40"/>
                </a:moveTo>
                <a:cubicBezTo>
                  <a:pt x="274" y="40"/>
                  <a:pt x="274" y="40"/>
                  <a:pt x="273" y="40"/>
                </a:cubicBezTo>
                <a:cubicBezTo>
                  <a:pt x="274" y="41"/>
                  <a:pt x="275" y="41"/>
                  <a:pt x="275" y="40"/>
                </a:cubicBezTo>
                <a:close/>
                <a:moveTo>
                  <a:pt x="279" y="59"/>
                </a:moveTo>
                <a:cubicBezTo>
                  <a:pt x="279" y="59"/>
                  <a:pt x="279" y="60"/>
                  <a:pt x="279" y="60"/>
                </a:cubicBezTo>
                <a:cubicBezTo>
                  <a:pt x="280" y="60"/>
                  <a:pt x="281" y="60"/>
                  <a:pt x="282" y="60"/>
                </a:cubicBezTo>
                <a:cubicBezTo>
                  <a:pt x="282" y="60"/>
                  <a:pt x="282" y="60"/>
                  <a:pt x="283" y="60"/>
                </a:cubicBezTo>
                <a:cubicBezTo>
                  <a:pt x="283" y="60"/>
                  <a:pt x="282" y="60"/>
                  <a:pt x="283" y="59"/>
                </a:cubicBezTo>
                <a:cubicBezTo>
                  <a:pt x="283" y="59"/>
                  <a:pt x="283" y="60"/>
                  <a:pt x="283" y="60"/>
                </a:cubicBezTo>
                <a:cubicBezTo>
                  <a:pt x="284" y="60"/>
                  <a:pt x="284" y="61"/>
                  <a:pt x="285" y="60"/>
                </a:cubicBezTo>
                <a:cubicBezTo>
                  <a:pt x="283" y="58"/>
                  <a:pt x="280" y="59"/>
                  <a:pt x="279" y="59"/>
                </a:cubicBezTo>
                <a:close/>
                <a:moveTo>
                  <a:pt x="280" y="59"/>
                </a:moveTo>
                <a:cubicBezTo>
                  <a:pt x="281" y="59"/>
                  <a:pt x="281" y="59"/>
                  <a:pt x="281" y="59"/>
                </a:cubicBezTo>
                <a:cubicBezTo>
                  <a:pt x="280" y="60"/>
                  <a:pt x="280" y="60"/>
                  <a:pt x="280" y="59"/>
                </a:cubicBezTo>
                <a:cubicBezTo>
                  <a:pt x="280" y="59"/>
                  <a:pt x="280" y="59"/>
                  <a:pt x="280" y="59"/>
                </a:cubicBezTo>
                <a:close/>
                <a:moveTo>
                  <a:pt x="273" y="40"/>
                </a:moveTo>
                <a:cubicBezTo>
                  <a:pt x="273" y="40"/>
                  <a:pt x="273" y="41"/>
                  <a:pt x="273" y="40"/>
                </a:cubicBezTo>
                <a:close/>
                <a:moveTo>
                  <a:pt x="282" y="57"/>
                </a:moveTo>
                <a:cubicBezTo>
                  <a:pt x="282" y="57"/>
                  <a:pt x="282" y="58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lose/>
                <a:moveTo>
                  <a:pt x="284" y="61"/>
                </a:moveTo>
                <a:cubicBezTo>
                  <a:pt x="284" y="62"/>
                  <a:pt x="285" y="61"/>
                  <a:pt x="284" y="61"/>
                </a:cubicBezTo>
                <a:close/>
                <a:moveTo>
                  <a:pt x="279" y="55"/>
                </a:moveTo>
                <a:cubicBezTo>
                  <a:pt x="279" y="55"/>
                  <a:pt x="280" y="54"/>
                  <a:pt x="279" y="54"/>
                </a:cubicBezTo>
                <a:cubicBezTo>
                  <a:pt x="279" y="54"/>
                  <a:pt x="278" y="55"/>
                  <a:pt x="279" y="55"/>
                </a:cubicBezTo>
                <a:close/>
                <a:moveTo>
                  <a:pt x="289" y="77"/>
                </a:moveTo>
                <a:cubicBezTo>
                  <a:pt x="290" y="78"/>
                  <a:pt x="290" y="78"/>
                  <a:pt x="291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1" y="77"/>
                  <a:pt x="290" y="76"/>
                  <a:pt x="289" y="77"/>
                </a:cubicBezTo>
                <a:close/>
                <a:moveTo>
                  <a:pt x="278" y="52"/>
                </a:moveTo>
                <a:cubicBezTo>
                  <a:pt x="278" y="53"/>
                  <a:pt x="278" y="52"/>
                  <a:pt x="278" y="52"/>
                </a:cubicBezTo>
                <a:close/>
                <a:moveTo>
                  <a:pt x="277" y="58"/>
                </a:moveTo>
                <a:cubicBezTo>
                  <a:pt x="277" y="59"/>
                  <a:pt x="278" y="58"/>
                  <a:pt x="279" y="58"/>
                </a:cubicBezTo>
                <a:cubicBezTo>
                  <a:pt x="279" y="57"/>
                  <a:pt x="278" y="57"/>
                  <a:pt x="277" y="58"/>
                </a:cubicBezTo>
                <a:close/>
                <a:moveTo>
                  <a:pt x="269" y="41"/>
                </a:moveTo>
                <a:cubicBezTo>
                  <a:pt x="269" y="41"/>
                  <a:pt x="269" y="41"/>
                  <a:pt x="269" y="41"/>
                </a:cubicBezTo>
                <a:cubicBezTo>
                  <a:pt x="268" y="41"/>
                  <a:pt x="267" y="41"/>
                  <a:pt x="266" y="41"/>
                </a:cubicBezTo>
                <a:cubicBezTo>
                  <a:pt x="266" y="42"/>
                  <a:pt x="267" y="41"/>
                  <a:pt x="268" y="42"/>
                </a:cubicBezTo>
                <a:cubicBezTo>
                  <a:pt x="269" y="41"/>
                  <a:pt x="269" y="41"/>
                  <a:pt x="269" y="41"/>
                </a:cubicBezTo>
                <a:close/>
                <a:moveTo>
                  <a:pt x="276" y="55"/>
                </a:moveTo>
                <a:cubicBezTo>
                  <a:pt x="276" y="56"/>
                  <a:pt x="277" y="56"/>
                  <a:pt x="277" y="55"/>
                </a:cubicBezTo>
                <a:cubicBezTo>
                  <a:pt x="277" y="55"/>
                  <a:pt x="277" y="55"/>
                  <a:pt x="276" y="55"/>
                </a:cubicBezTo>
                <a:close/>
                <a:moveTo>
                  <a:pt x="282" y="77"/>
                </a:moveTo>
                <a:cubicBezTo>
                  <a:pt x="281" y="78"/>
                  <a:pt x="279" y="77"/>
                  <a:pt x="280" y="79"/>
                </a:cubicBezTo>
                <a:cubicBezTo>
                  <a:pt x="283" y="78"/>
                  <a:pt x="286" y="79"/>
                  <a:pt x="289" y="77"/>
                </a:cubicBezTo>
                <a:cubicBezTo>
                  <a:pt x="287" y="75"/>
                  <a:pt x="284" y="79"/>
                  <a:pt x="282" y="77"/>
                </a:cubicBezTo>
                <a:close/>
                <a:moveTo>
                  <a:pt x="277" y="60"/>
                </a:moveTo>
                <a:cubicBezTo>
                  <a:pt x="276" y="60"/>
                  <a:pt x="276" y="59"/>
                  <a:pt x="275" y="60"/>
                </a:cubicBezTo>
                <a:cubicBezTo>
                  <a:pt x="276" y="61"/>
                  <a:pt x="277" y="61"/>
                  <a:pt x="278" y="60"/>
                </a:cubicBezTo>
                <a:cubicBezTo>
                  <a:pt x="278" y="60"/>
                  <a:pt x="278" y="60"/>
                  <a:pt x="278" y="59"/>
                </a:cubicBezTo>
                <a:cubicBezTo>
                  <a:pt x="278" y="59"/>
                  <a:pt x="278" y="60"/>
                  <a:pt x="277" y="60"/>
                </a:cubicBezTo>
                <a:close/>
                <a:moveTo>
                  <a:pt x="270" y="55"/>
                </a:moveTo>
                <a:cubicBezTo>
                  <a:pt x="270" y="55"/>
                  <a:pt x="269" y="54"/>
                  <a:pt x="268" y="55"/>
                </a:cubicBezTo>
                <a:cubicBezTo>
                  <a:pt x="268" y="55"/>
                  <a:pt x="267" y="55"/>
                  <a:pt x="267" y="55"/>
                </a:cubicBezTo>
                <a:cubicBezTo>
                  <a:pt x="267" y="57"/>
                  <a:pt x="269" y="55"/>
                  <a:pt x="270" y="56"/>
                </a:cubicBezTo>
                <a:cubicBezTo>
                  <a:pt x="270" y="56"/>
                  <a:pt x="270" y="56"/>
                  <a:pt x="270" y="57"/>
                </a:cubicBezTo>
                <a:cubicBezTo>
                  <a:pt x="271" y="56"/>
                  <a:pt x="272" y="56"/>
                  <a:pt x="273" y="55"/>
                </a:cubicBezTo>
                <a:cubicBezTo>
                  <a:pt x="272" y="54"/>
                  <a:pt x="271" y="55"/>
                  <a:pt x="270" y="55"/>
                </a:cubicBezTo>
                <a:close/>
                <a:moveTo>
                  <a:pt x="272" y="57"/>
                </a:moveTo>
                <a:cubicBezTo>
                  <a:pt x="272" y="58"/>
                  <a:pt x="272" y="58"/>
                  <a:pt x="272" y="58"/>
                </a:cubicBezTo>
                <a:cubicBezTo>
                  <a:pt x="272" y="58"/>
                  <a:pt x="272" y="58"/>
                  <a:pt x="273" y="59"/>
                </a:cubicBezTo>
                <a:cubicBezTo>
                  <a:pt x="273" y="58"/>
                  <a:pt x="274" y="58"/>
                  <a:pt x="275" y="58"/>
                </a:cubicBezTo>
                <a:cubicBezTo>
                  <a:pt x="274" y="58"/>
                  <a:pt x="274" y="58"/>
                  <a:pt x="274" y="57"/>
                </a:cubicBezTo>
                <a:cubicBezTo>
                  <a:pt x="274" y="57"/>
                  <a:pt x="273" y="58"/>
                  <a:pt x="272" y="57"/>
                </a:cubicBezTo>
                <a:close/>
                <a:moveTo>
                  <a:pt x="271" y="54"/>
                </a:moveTo>
                <a:cubicBezTo>
                  <a:pt x="271" y="54"/>
                  <a:pt x="272" y="54"/>
                  <a:pt x="272" y="53"/>
                </a:cubicBezTo>
                <a:cubicBezTo>
                  <a:pt x="271" y="53"/>
                  <a:pt x="271" y="53"/>
                  <a:pt x="271" y="54"/>
                </a:cubicBezTo>
                <a:close/>
                <a:moveTo>
                  <a:pt x="273" y="56"/>
                </a:moveTo>
                <a:cubicBezTo>
                  <a:pt x="272" y="56"/>
                  <a:pt x="273" y="56"/>
                  <a:pt x="273" y="56"/>
                </a:cubicBezTo>
                <a:close/>
                <a:moveTo>
                  <a:pt x="267" y="54"/>
                </a:moveTo>
                <a:cubicBezTo>
                  <a:pt x="267" y="54"/>
                  <a:pt x="268" y="54"/>
                  <a:pt x="268" y="54"/>
                </a:cubicBezTo>
                <a:cubicBezTo>
                  <a:pt x="268" y="54"/>
                  <a:pt x="267" y="54"/>
                  <a:pt x="267" y="54"/>
                </a:cubicBezTo>
                <a:close/>
                <a:moveTo>
                  <a:pt x="269" y="56"/>
                </a:moveTo>
                <a:cubicBezTo>
                  <a:pt x="269" y="56"/>
                  <a:pt x="269" y="56"/>
                  <a:pt x="269" y="56"/>
                </a:cubicBezTo>
                <a:close/>
                <a:moveTo>
                  <a:pt x="269" y="57"/>
                </a:moveTo>
                <a:cubicBezTo>
                  <a:pt x="269" y="57"/>
                  <a:pt x="270" y="57"/>
                  <a:pt x="269" y="57"/>
                </a:cubicBezTo>
                <a:close/>
                <a:moveTo>
                  <a:pt x="278" y="78"/>
                </a:moveTo>
                <a:cubicBezTo>
                  <a:pt x="278" y="78"/>
                  <a:pt x="278" y="78"/>
                  <a:pt x="277" y="79"/>
                </a:cubicBezTo>
                <a:cubicBezTo>
                  <a:pt x="276" y="77"/>
                  <a:pt x="274" y="78"/>
                  <a:pt x="272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71" y="78"/>
                  <a:pt x="271" y="79"/>
                  <a:pt x="271" y="79"/>
                </a:cubicBezTo>
                <a:cubicBezTo>
                  <a:pt x="271" y="79"/>
                  <a:pt x="270" y="79"/>
                  <a:pt x="270" y="79"/>
                </a:cubicBezTo>
                <a:cubicBezTo>
                  <a:pt x="268" y="79"/>
                  <a:pt x="266" y="79"/>
                  <a:pt x="264" y="79"/>
                </a:cubicBezTo>
                <a:cubicBezTo>
                  <a:pt x="263" y="80"/>
                  <a:pt x="262" y="79"/>
                  <a:pt x="261" y="80"/>
                </a:cubicBezTo>
                <a:cubicBezTo>
                  <a:pt x="262" y="81"/>
                  <a:pt x="262" y="81"/>
                  <a:pt x="262" y="81"/>
                </a:cubicBezTo>
                <a:cubicBezTo>
                  <a:pt x="263" y="81"/>
                  <a:pt x="263" y="81"/>
                  <a:pt x="264" y="80"/>
                </a:cubicBezTo>
                <a:cubicBezTo>
                  <a:pt x="265" y="81"/>
                  <a:pt x="268" y="81"/>
                  <a:pt x="270" y="80"/>
                </a:cubicBezTo>
                <a:cubicBezTo>
                  <a:pt x="271" y="81"/>
                  <a:pt x="272" y="80"/>
                  <a:pt x="273" y="80"/>
                </a:cubicBezTo>
                <a:cubicBezTo>
                  <a:pt x="273" y="80"/>
                  <a:pt x="273" y="80"/>
                  <a:pt x="274" y="80"/>
                </a:cubicBezTo>
                <a:cubicBezTo>
                  <a:pt x="274" y="80"/>
                  <a:pt x="274" y="80"/>
                  <a:pt x="275" y="80"/>
                </a:cubicBezTo>
                <a:cubicBezTo>
                  <a:pt x="276" y="80"/>
                  <a:pt x="275" y="79"/>
                  <a:pt x="276" y="79"/>
                </a:cubicBezTo>
                <a:cubicBezTo>
                  <a:pt x="276" y="80"/>
                  <a:pt x="276" y="80"/>
                  <a:pt x="277" y="80"/>
                </a:cubicBezTo>
                <a:cubicBezTo>
                  <a:pt x="278" y="79"/>
                  <a:pt x="278" y="80"/>
                  <a:pt x="280" y="79"/>
                </a:cubicBezTo>
                <a:cubicBezTo>
                  <a:pt x="279" y="78"/>
                  <a:pt x="279" y="77"/>
                  <a:pt x="278" y="78"/>
                </a:cubicBezTo>
                <a:close/>
                <a:moveTo>
                  <a:pt x="266" y="59"/>
                </a:moveTo>
                <a:cubicBezTo>
                  <a:pt x="267" y="59"/>
                  <a:pt x="268" y="60"/>
                  <a:pt x="268" y="59"/>
                </a:cubicBezTo>
                <a:cubicBezTo>
                  <a:pt x="267" y="59"/>
                  <a:pt x="267" y="58"/>
                  <a:pt x="266" y="59"/>
                </a:cubicBezTo>
                <a:close/>
                <a:moveTo>
                  <a:pt x="261" y="56"/>
                </a:moveTo>
                <a:cubicBezTo>
                  <a:pt x="262" y="57"/>
                  <a:pt x="263" y="58"/>
                  <a:pt x="264" y="58"/>
                </a:cubicBezTo>
                <a:cubicBezTo>
                  <a:pt x="264" y="58"/>
                  <a:pt x="264" y="57"/>
                  <a:pt x="264" y="57"/>
                </a:cubicBezTo>
                <a:cubicBezTo>
                  <a:pt x="265" y="57"/>
                  <a:pt x="265" y="56"/>
                  <a:pt x="266" y="56"/>
                </a:cubicBezTo>
                <a:cubicBezTo>
                  <a:pt x="266" y="57"/>
                  <a:pt x="265" y="57"/>
                  <a:pt x="265" y="57"/>
                </a:cubicBezTo>
                <a:cubicBezTo>
                  <a:pt x="266" y="57"/>
                  <a:pt x="266" y="58"/>
                  <a:pt x="266" y="57"/>
                </a:cubicBezTo>
                <a:cubicBezTo>
                  <a:pt x="267" y="57"/>
                  <a:pt x="266" y="56"/>
                  <a:pt x="266" y="56"/>
                </a:cubicBezTo>
                <a:cubicBezTo>
                  <a:pt x="264" y="56"/>
                  <a:pt x="263" y="56"/>
                  <a:pt x="261" y="56"/>
                </a:cubicBezTo>
                <a:close/>
                <a:moveTo>
                  <a:pt x="267" y="61"/>
                </a:moveTo>
                <a:cubicBezTo>
                  <a:pt x="267" y="61"/>
                  <a:pt x="268" y="61"/>
                  <a:pt x="268" y="61"/>
                </a:cubicBezTo>
                <a:cubicBezTo>
                  <a:pt x="268" y="61"/>
                  <a:pt x="267" y="61"/>
                  <a:pt x="267" y="61"/>
                </a:cubicBezTo>
                <a:close/>
                <a:moveTo>
                  <a:pt x="258" y="44"/>
                </a:moveTo>
                <a:cubicBezTo>
                  <a:pt x="257" y="44"/>
                  <a:pt x="259" y="44"/>
                  <a:pt x="258" y="44"/>
                </a:cubicBezTo>
                <a:close/>
                <a:moveTo>
                  <a:pt x="257" y="44"/>
                </a:moveTo>
                <a:cubicBezTo>
                  <a:pt x="257" y="44"/>
                  <a:pt x="258" y="44"/>
                  <a:pt x="257" y="44"/>
                </a:cubicBezTo>
                <a:close/>
                <a:moveTo>
                  <a:pt x="256" y="56"/>
                </a:moveTo>
                <a:cubicBezTo>
                  <a:pt x="256" y="55"/>
                  <a:pt x="257" y="56"/>
                  <a:pt x="257" y="55"/>
                </a:cubicBezTo>
                <a:cubicBezTo>
                  <a:pt x="257" y="55"/>
                  <a:pt x="256" y="55"/>
                  <a:pt x="256" y="56"/>
                </a:cubicBezTo>
                <a:close/>
                <a:moveTo>
                  <a:pt x="258" y="82"/>
                </a:moveTo>
                <a:cubicBezTo>
                  <a:pt x="258" y="82"/>
                  <a:pt x="258" y="82"/>
                  <a:pt x="258" y="81"/>
                </a:cubicBezTo>
                <a:cubicBezTo>
                  <a:pt x="258" y="81"/>
                  <a:pt x="257" y="82"/>
                  <a:pt x="258" y="82"/>
                </a:cubicBezTo>
                <a:close/>
                <a:moveTo>
                  <a:pt x="250" y="80"/>
                </a:moveTo>
                <a:cubicBezTo>
                  <a:pt x="249" y="80"/>
                  <a:pt x="249" y="81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lose/>
                <a:moveTo>
                  <a:pt x="250" y="81"/>
                </a:moveTo>
                <a:cubicBezTo>
                  <a:pt x="250" y="81"/>
                  <a:pt x="250" y="81"/>
                  <a:pt x="250" y="81"/>
                </a:cubicBezTo>
                <a:cubicBezTo>
                  <a:pt x="249" y="81"/>
                  <a:pt x="249" y="81"/>
                  <a:pt x="250" y="81"/>
                </a:cubicBezTo>
                <a:close/>
                <a:moveTo>
                  <a:pt x="238" y="66"/>
                </a:moveTo>
                <a:cubicBezTo>
                  <a:pt x="238" y="66"/>
                  <a:pt x="238" y="66"/>
                  <a:pt x="238" y="66"/>
                </a:cubicBezTo>
                <a:cubicBezTo>
                  <a:pt x="238" y="66"/>
                  <a:pt x="239" y="66"/>
                  <a:pt x="238" y="66"/>
                </a:cubicBezTo>
                <a:cubicBezTo>
                  <a:pt x="238" y="66"/>
                  <a:pt x="238" y="66"/>
                  <a:pt x="238" y="66"/>
                </a:cubicBezTo>
                <a:close/>
                <a:moveTo>
                  <a:pt x="237" y="66"/>
                </a:move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8" y="67"/>
                  <a:pt x="238" y="66"/>
                </a:cubicBezTo>
                <a:cubicBezTo>
                  <a:pt x="237" y="66"/>
                  <a:pt x="237" y="66"/>
                  <a:pt x="237" y="66"/>
                </a:cubicBezTo>
                <a:close/>
                <a:moveTo>
                  <a:pt x="237" y="66"/>
                </a:moveTo>
                <a:cubicBezTo>
                  <a:pt x="237" y="66"/>
                  <a:pt x="237" y="66"/>
                  <a:pt x="237" y="66"/>
                </a:cubicBezTo>
                <a:close/>
                <a:moveTo>
                  <a:pt x="216" y="28"/>
                </a:moveTo>
                <a:cubicBezTo>
                  <a:pt x="216" y="28"/>
                  <a:pt x="216" y="28"/>
                  <a:pt x="216" y="28"/>
                </a:cubicBezTo>
                <a:cubicBezTo>
                  <a:pt x="216" y="28"/>
                  <a:pt x="217" y="28"/>
                  <a:pt x="217" y="28"/>
                </a:cubicBezTo>
                <a:cubicBezTo>
                  <a:pt x="217" y="28"/>
                  <a:pt x="217" y="28"/>
                  <a:pt x="217" y="28"/>
                </a:cubicBezTo>
                <a:cubicBezTo>
                  <a:pt x="216" y="28"/>
                  <a:pt x="216" y="27"/>
                  <a:pt x="216" y="28"/>
                </a:cubicBezTo>
                <a:close/>
                <a:moveTo>
                  <a:pt x="238" y="67"/>
                </a:moveTo>
                <a:cubicBezTo>
                  <a:pt x="237" y="67"/>
                  <a:pt x="238" y="67"/>
                  <a:pt x="238" y="67"/>
                </a:cubicBezTo>
                <a:close/>
                <a:moveTo>
                  <a:pt x="230" y="84"/>
                </a:moveTo>
                <a:cubicBezTo>
                  <a:pt x="229" y="84"/>
                  <a:pt x="230" y="84"/>
                  <a:pt x="230" y="84"/>
                </a:cubicBezTo>
                <a:close/>
                <a:moveTo>
                  <a:pt x="229" y="85"/>
                </a:moveTo>
                <a:cubicBezTo>
                  <a:pt x="229" y="84"/>
                  <a:pt x="229" y="84"/>
                  <a:pt x="229" y="84"/>
                </a:cubicBezTo>
                <a:cubicBezTo>
                  <a:pt x="228" y="83"/>
                  <a:pt x="227" y="85"/>
                  <a:pt x="229" y="85"/>
                </a:cubicBezTo>
                <a:close/>
                <a:moveTo>
                  <a:pt x="219" y="68"/>
                </a:moveTo>
                <a:cubicBezTo>
                  <a:pt x="219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19" y="68"/>
                  <a:pt x="219" y="68"/>
                  <a:pt x="219" y="68"/>
                </a:cubicBezTo>
                <a:close/>
                <a:moveTo>
                  <a:pt x="220" y="86"/>
                </a:moveTo>
                <a:cubicBezTo>
                  <a:pt x="220" y="86"/>
                  <a:pt x="220" y="86"/>
                  <a:pt x="220" y="86"/>
                </a:cubicBezTo>
                <a:close/>
                <a:moveTo>
                  <a:pt x="219" y="84"/>
                </a:moveTo>
                <a:cubicBezTo>
                  <a:pt x="218" y="84"/>
                  <a:pt x="219" y="83"/>
                  <a:pt x="219" y="84"/>
                </a:cubicBezTo>
                <a:close/>
                <a:moveTo>
                  <a:pt x="208" y="68"/>
                </a:moveTo>
                <a:cubicBezTo>
                  <a:pt x="209" y="69"/>
                  <a:pt x="210" y="69"/>
                  <a:pt x="210" y="68"/>
                </a:cubicBezTo>
                <a:cubicBezTo>
                  <a:pt x="209" y="69"/>
                  <a:pt x="209" y="68"/>
                  <a:pt x="208" y="68"/>
                </a:cubicBezTo>
                <a:close/>
                <a:moveTo>
                  <a:pt x="208" y="69"/>
                </a:moveTo>
                <a:cubicBezTo>
                  <a:pt x="208" y="68"/>
                  <a:pt x="208" y="69"/>
                  <a:pt x="208" y="69"/>
                </a:cubicBezTo>
                <a:close/>
                <a:moveTo>
                  <a:pt x="204" y="65"/>
                </a:moveTo>
                <a:cubicBezTo>
                  <a:pt x="204" y="66"/>
                  <a:pt x="203" y="65"/>
                  <a:pt x="203" y="66"/>
                </a:cubicBezTo>
                <a:cubicBezTo>
                  <a:pt x="203" y="65"/>
                  <a:pt x="204" y="66"/>
                  <a:pt x="203" y="66"/>
                </a:cubicBezTo>
                <a:cubicBezTo>
                  <a:pt x="203" y="66"/>
                  <a:pt x="202" y="66"/>
                  <a:pt x="202" y="66"/>
                </a:cubicBezTo>
                <a:cubicBezTo>
                  <a:pt x="202" y="66"/>
                  <a:pt x="202" y="66"/>
                  <a:pt x="202" y="66"/>
                </a:cubicBezTo>
                <a:cubicBezTo>
                  <a:pt x="202" y="65"/>
                  <a:pt x="201" y="65"/>
                  <a:pt x="201" y="66"/>
                </a:cubicBezTo>
                <a:cubicBezTo>
                  <a:pt x="201" y="65"/>
                  <a:pt x="202" y="66"/>
                  <a:pt x="201" y="66"/>
                </a:cubicBezTo>
                <a:cubicBezTo>
                  <a:pt x="201" y="67"/>
                  <a:pt x="200" y="66"/>
                  <a:pt x="200" y="66"/>
                </a:cubicBezTo>
                <a:cubicBezTo>
                  <a:pt x="199" y="66"/>
                  <a:pt x="199" y="67"/>
                  <a:pt x="199" y="67"/>
                </a:cubicBezTo>
                <a:cubicBezTo>
                  <a:pt x="198" y="66"/>
                  <a:pt x="198" y="66"/>
                  <a:pt x="197" y="66"/>
                </a:cubicBezTo>
                <a:cubicBezTo>
                  <a:pt x="197" y="66"/>
                  <a:pt x="195" y="65"/>
                  <a:pt x="195" y="66"/>
                </a:cubicBezTo>
                <a:cubicBezTo>
                  <a:pt x="194" y="65"/>
                  <a:pt x="193" y="66"/>
                  <a:pt x="192" y="66"/>
                </a:cubicBezTo>
                <a:cubicBezTo>
                  <a:pt x="192" y="66"/>
                  <a:pt x="193" y="66"/>
                  <a:pt x="193" y="66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93" y="68"/>
                  <a:pt x="193" y="68"/>
                  <a:pt x="194" y="68"/>
                </a:cubicBezTo>
                <a:cubicBezTo>
                  <a:pt x="194" y="68"/>
                  <a:pt x="194" y="67"/>
                  <a:pt x="194" y="67"/>
                </a:cubicBezTo>
                <a:cubicBezTo>
                  <a:pt x="195" y="67"/>
                  <a:pt x="196" y="67"/>
                  <a:pt x="196" y="68"/>
                </a:cubicBezTo>
                <a:cubicBezTo>
                  <a:pt x="197" y="66"/>
                  <a:pt x="198" y="69"/>
                  <a:pt x="200" y="68"/>
                </a:cubicBezTo>
                <a:cubicBezTo>
                  <a:pt x="199" y="68"/>
                  <a:pt x="199" y="67"/>
                  <a:pt x="200" y="67"/>
                </a:cubicBezTo>
                <a:cubicBezTo>
                  <a:pt x="200" y="67"/>
                  <a:pt x="201" y="67"/>
                  <a:pt x="201" y="68"/>
                </a:cubicBezTo>
                <a:cubicBezTo>
                  <a:pt x="202" y="67"/>
                  <a:pt x="205" y="67"/>
                  <a:pt x="204" y="65"/>
                </a:cubicBezTo>
                <a:cubicBezTo>
                  <a:pt x="204" y="65"/>
                  <a:pt x="205" y="66"/>
                  <a:pt x="205" y="66"/>
                </a:cubicBezTo>
                <a:cubicBezTo>
                  <a:pt x="205" y="65"/>
                  <a:pt x="205" y="66"/>
                  <a:pt x="204" y="65"/>
                </a:cubicBezTo>
                <a:close/>
                <a:moveTo>
                  <a:pt x="195" y="67"/>
                </a:moveTo>
                <a:cubicBezTo>
                  <a:pt x="195" y="67"/>
                  <a:pt x="194" y="67"/>
                  <a:pt x="194" y="67"/>
                </a:cubicBezTo>
                <a:cubicBezTo>
                  <a:pt x="194" y="67"/>
                  <a:pt x="194" y="67"/>
                  <a:pt x="194" y="66"/>
                </a:cubicBezTo>
                <a:cubicBezTo>
                  <a:pt x="194" y="66"/>
                  <a:pt x="195" y="66"/>
                  <a:pt x="195" y="67"/>
                </a:cubicBezTo>
                <a:close/>
                <a:moveTo>
                  <a:pt x="205" y="69"/>
                </a:moveTo>
                <a:cubicBezTo>
                  <a:pt x="205" y="69"/>
                  <a:pt x="206" y="69"/>
                  <a:pt x="206" y="68"/>
                </a:cubicBezTo>
                <a:cubicBezTo>
                  <a:pt x="206" y="68"/>
                  <a:pt x="205" y="69"/>
                  <a:pt x="205" y="69"/>
                </a:cubicBezTo>
                <a:close/>
                <a:moveTo>
                  <a:pt x="203" y="69"/>
                </a:moveTo>
                <a:cubicBezTo>
                  <a:pt x="203" y="69"/>
                  <a:pt x="204" y="69"/>
                  <a:pt x="204" y="69"/>
                </a:cubicBezTo>
                <a:cubicBezTo>
                  <a:pt x="204" y="69"/>
                  <a:pt x="203" y="68"/>
                  <a:pt x="203" y="69"/>
                </a:cubicBezTo>
                <a:close/>
                <a:moveTo>
                  <a:pt x="200" y="65"/>
                </a:moveTo>
                <a:cubicBezTo>
                  <a:pt x="200" y="65"/>
                  <a:pt x="200" y="65"/>
                  <a:pt x="200" y="65"/>
                </a:cubicBezTo>
                <a:close/>
                <a:moveTo>
                  <a:pt x="200" y="68"/>
                </a:moveTo>
                <a:cubicBezTo>
                  <a:pt x="200" y="68"/>
                  <a:pt x="200" y="68"/>
                  <a:pt x="200" y="68"/>
                </a:cubicBezTo>
                <a:close/>
                <a:moveTo>
                  <a:pt x="199" y="66"/>
                </a:moveTo>
                <a:cubicBezTo>
                  <a:pt x="199" y="66"/>
                  <a:pt x="199" y="66"/>
                  <a:pt x="199" y="66"/>
                </a:cubicBezTo>
                <a:close/>
                <a:moveTo>
                  <a:pt x="198" y="66"/>
                </a:moveTo>
                <a:cubicBezTo>
                  <a:pt x="198" y="66"/>
                  <a:pt x="198" y="65"/>
                  <a:pt x="197" y="65"/>
                </a:cubicBezTo>
                <a:cubicBezTo>
                  <a:pt x="197" y="65"/>
                  <a:pt x="197" y="66"/>
                  <a:pt x="198" y="66"/>
                </a:cubicBezTo>
                <a:close/>
                <a:moveTo>
                  <a:pt x="206" y="84"/>
                </a:moveTo>
                <a:cubicBezTo>
                  <a:pt x="207" y="84"/>
                  <a:pt x="205" y="84"/>
                  <a:pt x="206" y="84"/>
                </a:cubicBezTo>
                <a:close/>
                <a:moveTo>
                  <a:pt x="191" y="66"/>
                </a:moveTo>
                <a:cubicBezTo>
                  <a:pt x="190" y="66"/>
                  <a:pt x="189" y="67"/>
                  <a:pt x="188" y="66"/>
                </a:cubicBezTo>
                <a:cubicBezTo>
                  <a:pt x="188" y="66"/>
                  <a:pt x="188" y="66"/>
                  <a:pt x="187" y="66"/>
                </a:cubicBezTo>
                <a:cubicBezTo>
                  <a:pt x="188" y="67"/>
                  <a:pt x="189" y="66"/>
                  <a:pt x="189" y="67"/>
                </a:cubicBezTo>
                <a:cubicBezTo>
                  <a:pt x="190" y="67"/>
                  <a:pt x="189" y="67"/>
                  <a:pt x="190" y="68"/>
                </a:cubicBezTo>
                <a:cubicBezTo>
                  <a:pt x="191" y="68"/>
                  <a:pt x="191" y="68"/>
                  <a:pt x="192" y="68"/>
                </a:cubicBezTo>
                <a:cubicBezTo>
                  <a:pt x="192" y="67"/>
                  <a:pt x="192" y="67"/>
                  <a:pt x="191" y="66"/>
                </a:cubicBezTo>
                <a:close/>
                <a:moveTo>
                  <a:pt x="201" y="84"/>
                </a:moveTo>
                <a:cubicBezTo>
                  <a:pt x="201" y="85"/>
                  <a:pt x="201" y="84"/>
                  <a:pt x="201" y="84"/>
                </a:cubicBezTo>
                <a:close/>
                <a:moveTo>
                  <a:pt x="196" y="77"/>
                </a:moveTo>
                <a:cubicBezTo>
                  <a:pt x="197" y="76"/>
                  <a:pt x="196" y="76"/>
                  <a:pt x="196" y="76"/>
                </a:cubicBezTo>
                <a:cubicBezTo>
                  <a:pt x="195" y="76"/>
                  <a:pt x="196" y="77"/>
                  <a:pt x="196" y="77"/>
                </a:cubicBezTo>
                <a:cubicBezTo>
                  <a:pt x="196" y="77"/>
                  <a:pt x="196" y="77"/>
                  <a:pt x="196" y="77"/>
                </a:cubicBezTo>
                <a:close/>
                <a:moveTo>
                  <a:pt x="192" y="78"/>
                </a:moveTo>
                <a:cubicBezTo>
                  <a:pt x="193" y="78"/>
                  <a:pt x="195" y="77"/>
                  <a:pt x="196" y="78"/>
                </a:cubicBezTo>
                <a:cubicBezTo>
                  <a:pt x="196" y="78"/>
                  <a:pt x="197" y="78"/>
                  <a:pt x="197" y="77"/>
                </a:cubicBezTo>
                <a:cubicBezTo>
                  <a:pt x="197" y="78"/>
                  <a:pt x="196" y="77"/>
                  <a:pt x="196" y="77"/>
                </a:cubicBezTo>
                <a:cubicBezTo>
                  <a:pt x="195" y="78"/>
                  <a:pt x="193" y="77"/>
                  <a:pt x="192" y="78"/>
                </a:cubicBezTo>
                <a:close/>
                <a:moveTo>
                  <a:pt x="194" y="76"/>
                </a:moveTo>
                <a:cubicBezTo>
                  <a:pt x="194" y="77"/>
                  <a:pt x="195" y="77"/>
                  <a:pt x="195" y="77"/>
                </a:cubicBezTo>
                <a:cubicBezTo>
                  <a:pt x="195" y="76"/>
                  <a:pt x="195" y="76"/>
                  <a:pt x="194" y="76"/>
                </a:cubicBezTo>
                <a:close/>
                <a:moveTo>
                  <a:pt x="186" y="67"/>
                </a:moveTo>
                <a:cubicBezTo>
                  <a:pt x="186" y="69"/>
                  <a:pt x="188" y="67"/>
                  <a:pt x="188" y="68"/>
                </a:cubicBezTo>
                <a:cubicBezTo>
                  <a:pt x="188" y="68"/>
                  <a:pt x="189" y="68"/>
                  <a:pt x="189" y="68"/>
                </a:cubicBezTo>
                <a:cubicBezTo>
                  <a:pt x="188" y="67"/>
                  <a:pt x="187" y="67"/>
                  <a:pt x="186" y="67"/>
                </a:cubicBezTo>
                <a:close/>
                <a:moveTo>
                  <a:pt x="192" y="76"/>
                </a:moveTo>
                <a:cubicBezTo>
                  <a:pt x="191" y="77"/>
                  <a:pt x="190" y="76"/>
                  <a:pt x="189" y="77"/>
                </a:cubicBezTo>
                <a:cubicBezTo>
                  <a:pt x="188" y="76"/>
                  <a:pt x="187" y="76"/>
                  <a:pt x="186" y="76"/>
                </a:cubicBezTo>
                <a:cubicBezTo>
                  <a:pt x="185" y="76"/>
                  <a:pt x="184" y="76"/>
                  <a:pt x="183" y="76"/>
                </a:cubicBezTo>
                <a:cubicBezTo>
                  <a:pt x="184" y="78"/>
                  <a:pt x="188" y="77"/>
                  <a:pt x="191" y="77"/>
                </a:cubicBezTo>
                <a:cubicBezTo>
                  <a:pt x="191" y="77"/>
                  <a:pt x="192" y="77"/>
                  <a:pt x="192" y="77"/>
                </a:cubicBezTo>
                <a:cubicBezTo>
                  <a:pt x="193" y="77"/>
                  <a:pt x="192" y="76"/>
                  <a:pt x="192" y="76"/>
                </a:cubicBezTo>
                <a:close/>
                <a:moveTo>
                  <a:pt x="209" y="108"/>
                </a:moveTo>
                <a:cubicBezTo>
                  <a:pt x="208" y="108"/>
                  <a:pt x="209" y="108"/>
                  <a:pt x="209" y="108"/>
                </a:cubicBezTo>
                <a:close/>
                <a:moveTo>
                  <a:pt x="186" y="66"/>
                </a:moveTo>
                <a:cubicBezTo>
                  <a:pt x="186" y="67"/>
                  <a:pt x="187" y="66"/>
                  <a:pt x="186" y="66"/>
                </a:cubicBezTo>
                <a:cubicBezTo>
                  <a:pt x="186" y="66"/>
                  <a:pt x="186" y="66"/>
                  <a:pt x="186" y="66"/>
                </a:cubicBezTo>
                <a:close/>
                <a:moveTo>
                  <a:pt x="187" y="69"/>
                </a:moveTo>
                <a:cubicBezTo>
                  <a:pt x="187" y="68"/>
                  <a:pt x="187" y="68"/>
                  <a:pt x="187" y="68"/>
                </a:cubicBezTo>
                <a:cubicBezTo>
                  <a:pt x="187" y="68"/>
                  <a:pt x="187" y="69"/>
                  <a:pt x="187" y="69"/>
                </a:cubicBezTo>
                <a:close/>
                <a:moveTo>
                  <a:pt x="186" y="78"/>
                </a:moveTo>
                <a:cubicBezTo>
                  <a:pt x="185" y="79"/>
                  <a:pt x="182" y="77"/>
                  <a:pt x="180" y="79"/>
                </a:cubicBezTo>
                <a:cubicBezTo>
                  <a:pt x="181" y="79"/>
                  <a:pt x="182" y="79"/>
                  <a:pt x="183" y="79"/>
                </a:cubicBezTo>
                <a:cubicBezTo>
                  <a:pt x="186" y="79"/>
                  <a:pt x="189" y="79"/>
                  <a:pt x="192" y="79"/>
                </a:cubicBezTo>
                <a:cubicBezTo>
                  <a:pt x="192" y="79"/>
                  <a:pt x="192" y="79"/>
                  <a:pt x="192" y="78"/>
                </a:cubicBezTo>
                <a:cubicBezTo>
                  <a:pt x="190" y="78"/>
                  <a:pt x="188" y="79"/>
                  <a:pt x="186" y="78"/>
                </a:cubicBezTo>
                <a:close/>
                <a:moveTo>
                  <a:pt x="184" y="67"/>
                </a:moveTo>
                <a:cubicBezTo>
                  <a:pt x="183" y="67"/>
                  <a:pt x="184" y="68"/>
                  <a:pt x="184" y="68"/>
                </a:cubicBezTo>
                <a:cubicBezTo>
                  <a:pt x="183" y="66"/>
                  <a:pt x="182" y="67"/>
                  <a:pt x="181" y="67"/>
                </a:cubicBezTo>
                <a:cubicBezTo>
                  <a:pt x="181" y="68"/>
                  <a:pt x="181" y="68"/>
                  <a:pt x="181" y="68"/>
                </a:cubicBezTo>
                <a:cubicBezTo>
                  <a:pt x="183" y="68"/>
                  <a:pt x="184" y="69"/>
                  <a:pt x="186" y="68"/>
                </a:cubicBezTo>
                <a:cubicBezTo>
                  <a:pt x="185" y="67"/>
                  <a:pt x="185" y="67"/>
                  <a:pt x="184" y="67"/>
                </a:cubicBezTo>
                <a:close/>
                <a:moveTo>
                  <a:pt x="195" y="85"/>
                </a:moveTo>
                <a:cubicBezTo>
                  <a:pt x="194" y="85"/>
                  <a:pt x="195" y="85"/>
                  <a:pt x="195" y="85"/>
                </a:cubicBezTo>
                <a:close/>
                <a:moveTo>
                  <a:pt x="194" y="85"/>
                </a:moveTo>
                <a:cubicBezTo>
                  <a:pt x="193" y="85"/>
                  <a:pt x="193" y="85"/>
                  <a:pt x="193" y="85"/>
                </a:cubicBezTo>
                <a:cubicBezTo>
                  <a:pt x="193" y="85"/>
                  <a:pt x="193" y="85"/>
                  <a:pt x="194" y="85"/>
                </a:cubicBezTo>
                <a:close/>
                <a:moveTo>
                  <a:pt x="203" y="110"/>
                </a:moveTo>
                <a:cubicBezTo>
                  <a:pt x="203" y="111"/>
                  <a:pt x="205" y="110"/>
                  <a:pt x="204" y="110"/>
                </a:cubicBezTo>
                <a:cubicBezTo>
                  <a:pt x="204" y="110"/>
                  <a:pt x="203" y="110"/>
                  <a:pt x="203" y="110"/>
                </a:cubicBezTo>
                <a:close/>
                <a:moveTo>
                  <a:pt x="170" y="68"/>
                </a:moveTo>
                <a:cubicBezTo>
                  <a:pt x="170" y="69"/>
                  <a:pt x="171" y="68"/>
                  <a:pt x="172" y="68"/>
                </a:cubicBezTo>
                <a:cubicBezTo>
                  <a:pt x="175" y="69"/>
                  <a:pt x="178" y="69"/>
                  <a:pt x="181" y="68"/>
                </a:cubicBezTo>
                <a:cubicBezTo>
                  <a:pt x="180" y="68"/>
                  <a:pt x="181" y="68"/>
                  <a:pt x="181" y="67"/>
                </a:cubicBezTo>
                <a:cubicBezTo>
                  <a:pt x="177" y="68"/>
                  <a:pt x="174" y="67"/>
                  <a:pt x="170" y="68"/>
                </a:cubicBezTo>
                <a:close/>
                <a:moveTo>
                  <a:pt x="199" y="110"/>
                </a:moveTo>
                <a:cubicBezTo>
                  <a:pt x="200" y="110"/>
                  <a:pt x="200" y="111"/>
                  <a:pt x="201" y="110"/>
                </a:cubicBezTo>
                <a:cubicBezTo>
                  <a:pt x="201" y="110"/>
                  <a:pt x="201" y="110"/>
                  <a:pt x="201" y="109"/>
                </a:cubicBezTo>
                <a:cubicBezTo>
                  <a:pt x="200" y="110"/>
                  <a:pt x="199" y="110"/>
                  <a:pt x="199" y="110"/>
                </a:cubicBezTo>
                <a:close/>
                <a:moveTo>
                  <a:pt x="179" y="76"/>
                </a:moveTo>
                <a:cubicBezTo>
                  <a:pt x="179" y="77"/>
                  <a:pt x="179" y="77"/>
                  <a:pt x="180" y="77"/>
                </a:cubicBezTo>
                <a:cubicBezTo>
                  <a:pt x="180" y="77"/>
                  <a:pt x="182" y="77"/>
                  <a:pt x="183" y="77"/>
                </a:cubicBezTo>
                <a:cubicBezTo>
                  <a:pt x="181" y="77"/>
                  <a:pt x="180" y="77"/>
                  <a:pt x="179" y="76"/>
                </a:cubicBezTo>
                <a:close/>
                <a:moveTo>
                  <a:pt x="197" y="110"/>
                </a:moveTo>
                <a:cubicBezTo>
                  <a:pt x="197" y="111"/>
                  <a:pt x="199" y="111"/>
                  <a:pt x="198" y="110"/>
                </a:cubicBezTo>
                <a:cubicBezTo>
                  <a:pt x="198" y="110"/>
                  <a:pt x="198" y="110"/>
                  <a:pt x="197" y="110"/>
                </a:cubicBezTo>
                <a:close/>
                <a:moveTo>
                  <a:pt x="198" y="111"/>
                </a:moveTo>
                <a:cubicBezTo>
                  <a:pt x="198" y="112"/>
                  <a:pt x="199" y="111"/>
                  <a:pt x="198" y="111"/>
                </a:cubicBezTo>
                <a:close/>
                <a:moveTo>
                  <a:pt x="185" y="87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87"/>
                  <a:pt x="185" y="87"/>
                  <a:pt x="185" y="87"/>
                </a:cubicBezTo>
                <a:close/>
                <a:moveTo>
                  <a:pt x="197" y="110"/>
                </a:moveTo>
                <a:cubicBezTo>
                  <a:pt x="197" y="109"/>
                  <a:pt x="195" y="110"/>
                  <a:pt x="197" y="110"/>
                </a:cubicBezTo>
                <a:close/>
                <a:moveTo>
                  <a:pt x="176" y="78"/>
                </a:moveTo>
                <a:cubicBezTo>
                  <a:pt x="176" y="78"/>
                  <a:pt x="175" y="78"/>
                  <a:pt x="175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4" y="79"/>
                  <a:pt x="172" y="77"/>
                  <a:pt x="171" y="78"/>
                </a:cubicBezTo>
                <a:cubicBezTo>
                  <a:pt x="172" y="78"/>
                  <a:pt x="172" y="78"/>
                  <a:pt x="172" y="78"/>
                </a:cubicBezTo>
                <a:cubicBezTo>
                  <a:pt x="171" y="78"/>
                  <a:pt x="171" y="78"/>
                  <a:pt x="170" y="78"/>
                </a:cubicBezTo>
                <a:cubicBezTo>
                  <a:pt x="169" y="76"/>
                  <a:pt x="166" y="78"/>
                  <a:pt x="165" y="77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78"/>
                  <a:pt x="163" y="78"/>
                  <a:pt x="163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61" y="78"/>
                  <a:pt x="160" y="79"/>
                  <a:pt x="160" y="79"/>
                </a:cubicBezTo>
                <a:cubicBezTo>
                  <a:pt x="159" y="79"/>
                  <a:pt x="159" y="79"/>
                  <a:pt x="158" y="78"/>
                </a:cubicBezTo>
                <a:cubicBezTo>
                  <a:pt x="158" y="79"/>
                  <a:pt x="157" y="78"/>
                  <a:pt x="157" y="79"/>
                </a:cubicBezTo>
                <a:cubicBezTo>
                  <a:pt x="157" y="79"/>
                  <a:pt x="158" y="80"/>
                  <a:pt x="157" y="80"/>
                </a:cubicBezTo>
                <a:cubicBezTo>
                  <a:pt x="156" y="80"/>
                  <a:pt x="156" y="79"/>
                  <a:pt x="155" y="79"/>
                </a:cubicBezTo>
                <a:cubicBezTo>
                  <a:pt x="153" y="79"/>
                  <a:pt x="153" y="80"/>
                  <a:pt x="154" y="81"/>
                </a:cubicBezTo>
                <a:cubicBezTo>
                  <a:pt x="155" y="81"/>
                  <a:pt x="156" y="81"/>
                  <a:pt x="158" y="81"/>
                </a:cubicBezTo>
                <a:cubicBezTo>
                  <a:pt x="158" y="81"/>
                  <a:pt x="158" y="80"/>
                  <a:pt x="158" y="80"/>
                </a:cubicBezTo>
                <a:cubicBezTo>
                  <a:pt x="159" y="80"/>
                  <a:pt x="159" y="80"/>
                  <a:pt x="159" y="80"/>
                </a:cubicBezTo>
                <a:cubicBezTo>
                  <a:pt x="159" y="80"/>
                  <a:pt x="159" y="81"/>
                  <a:pt x="159" y="81"/>
                </a:cubicBezTo>
                <a:cubicBezTo>
                  <a:pt x="160" y="81"/>
                  <a:pt x="160" y="81"/>
                  <a:pt x="161" y="81"/>
                </a:cubicBezTo>
                <a:cubicBezTo>
                  <a:pt x="163" y="80"/>
                  <a:pt x="165" y="81"/>
                  <a:pt x="167" y="80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9" y="80"/>
                  <a:pt x="169" y="80"/>
                  <a:pt x="170" y="79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1" y="80"/>
                  <a:pt x="173" y="80"/>
                  <a:pt x="174" y="80"/>
                </a:cubicBezTo>
                <a:cubicBezTo>
                  <a:pt x="174" y="80"/>
                  <a:pt x="174" y="80"/>
                  <a:pt x="175" y="79"/>
                </a:cubicBezTo>
                <a:cubicBezTo>
                  <a:pt x="176" y="81"/>
                  <a:pt x="179" y="80"/>
                  <a:pt x="180" y="79"/>
                </a:cubicBezTo>
                <a:cubicBezTo>
                  <a:pt x="180" y="77"/>
                  <a:pt x="178" y="79"/>
                  <a:pt x="178" y="78"/>
                </a:cubicBezTo>
                <a:cubicBezTo>
                  <a:pt x="178" y="78"/>
                  <a:pt x="178" y="78"/>
                  <a:pt x="179" y="78"/>
                </a:cubicBezTo>
                <a:cubicBezTo>
                  <a:pt x="178" y="76"/>
                  <a:pt x="177" y="76"/>
                  <a:pt x="176" y="77"/>
                </a:cubicBezTo>
                <a:cubicBezTo>
                  <a:pt x="176" y="77"/>
                  <a:pt x="176" y="78"/>
                  <a:pt x="176" y="78"/>
                </a:cubicBezTo>
                <a:close/>
                <a:moveTo>
                  <a:pt x="165" y="78"/>
                </a:moveTo>
                <a:cubicBezTo>
                  <a:pt x="166" y="78"/>
                  <a:pt x="164" y="79"/>
                  <a:pt x="165" y="78"/>
                </a:cubicBezTo>
                <a:close/>
                <a:moveTo>
                  <a:pt x="163" y="79"/>
                </a:move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lose/>
                <a:moveTo>
                  <a:pt x="161" y="79"/>
                </a:moveTo>
                <a:cubicBezTo>
                  <a:pt x="162" y="79"/>
                  <a:pt x="161" y="79"/>
                  <a:pt x="161" y="79"/>
                </a:cubicBezTo>
                <a:close/>
                <a:moveTo>
                  <a:pt x="196" y="112"/>
                </a:moveTo>
                <a:cubicBezTo>
                  <a:pt x="196" y="112"/>
                  <a:pt x="197" y="112"/>
                  <a:pt x="197" y="112"/>
                </a:cubicBezTo>
                <a:cubicBezTo>
                  <a:pt x="197" y="112"/>
                  <a:pt x="197" y="112"/>
                  <a:pt x="197" y="111"/>
                </a:cubicBezTo>
                <a:cubicBezTo>
                  <a:pt x="197" y="112"/>
                  <a:pt x="197" y="112"/>
                  <a:pt x="196" y="112"/>
                </a:cubicBezTo>
                <a:close/>
                <a:moveTo>
                  <a:pt x="195" y="111"/>
                </a:moveTo>
                <a:cubicBezTo>
                  <a:pt x="195" y="110"/>
                  <a:pt x="195" y="110"/>
                  <a:pt x="195" y="110"/>
                </a:cubicBezTo>
                <a:cubicBezTo>
                  <a:pt x="195" y="110"/>
                  <a:pt x="195" y="110"/>
                  <a:pt x="195" y="111"/>
                </a:cubicBezTo>
                <a:close/>
                <a:moveTo>
                  <a:pt x="196" y="116"/>
                </a:moveTo>
                <a:cubicBezTo>
                  <a:pt x="196" y="116"/>
                  <a:pt x="196" y="116"/>
                  <a:pt x="197" y="116"/>
                </a:cubicBezTo>
                <a:cubicBezTo>
                  <a:pt x="197" y="116"/>
                  <a:pt x="196" y="115"/>
                  <a:pt x="196" y="116"/>
                </a:cubicBezTo>
                <a:close/>
                <a:moveTo>
                  <a:pt x="175" y="77"/>
                </a:moveTo>
                <a:cubicBezTo>
                  <a:pt x="175" y="77"/>
                  <a:pt x="175" y="77"/>
                  <a:pt x="176" y="77"/>
                </a:cubicBezTo>
                <a:cubicBezTo>
                  <a:pt x="175" y="77"/>
                  <a:pt x="175" y="77"/>
                  <a:pt x="175" y="77"/>
                </a:cubicBezTo>
                <a:close/>
                <a:moveTo>
                  <a:pt x="191" y="108"/>
                </a:moveTo>
                <a:cubicBezTo>
                  <a:pt x="191" y="108"/>
                  <a:pt x="191" y="108"/>
                  <a:pt x="191" y="108"/>
                </a:cubicBezTo>
                <a:cubicBezTo>
                  <a:pt x="191" y="108"/>
                  <a:pt x="192" y="109"/>
                  <a:pt x="192" y="108"/>
                </a:cubicBezTo>
                <a:cubicBezTo>
                  <a:pt x="192" y="108"/>
                  <a:pt x="192" y="108"/>
                  <a:pt x="191" y="107"/>
                </a:cubicBezTo>
                <a:cubicBezTo>
                  <a:pt x="191" y="107"/>
                  <a:pt x="191" y="108"/>
                  <a:pt x="191" y="108"/>
                </a:cubicBezTo>
                <a:close/>
                <a:moveTo>
                  <a:pt x="192" y="110"/>
                </a:moveTo>
                <a:cubicBezTo>
                  <a:pt x="193" y="111"/>
                  <a:pt x="193" y="111"/>
                  <a:pt x="193" y="111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10"/>
                  <a:pt x="193" y="110"/>
                  <a:pt x="192" y="110"/>
                </a:cubicBezTo>
                <a:close/>
                <a:moveTo>
                  <a:pt x="196" y="117"/>
                </a:moveTo>
                <a:cubicBezTo>
                  <a:pt x="196" y="117"/>
                  <a:pt x="197" y="117"/>
                  <a:pt x="197" y="117"/>
                </a:cubicBezTo>
                <a:cubicBezTo>
                  <a:pt x="196" y="117"/>
                  <a:pt x="196" y="117"/>
                  <a:pt x="196" y="117"/>
                </a:cubicBezTo>
                <a:close/>
                <a:moveTo>
                  <a:pt x="175" y="77"/>
                </a:moveTo>
                <a:cubicBezTo>
                  <a:pt x="175" y="76"/>
                  <a:pt x="175" y="77"/>
                  <a:pt x="175" y="77"/>
                </a:cubicBezTo>
                <a:close/>
                <a:moveTo>
                  <a:pt x="193" y="112"/>
                </a:moveTo>
                <a:cubicBezTo>
                  <a:pt x="193" y="112"/>
                  <a:pt x="193" y="112"/>
                  <a:pt x="194" y="112"/>
                </a:cubicBezTo>
                <a:cubicBezTo>
                  <a:pt x="194" y="112"/>
                  <a:pt x="193" y="112"/>
                  <a:pt x="193" y="112"/>
                </a:cubicBezTo>
                <a:close/>
                <a:moveTo>
                  <a:pt x="168" y="69"/>
                </a:moveTo>
                <a:cubicBezTo>
                  <a:pt x="169" y="68"/>
                  <a:pt x="169" y="68"/>
                  <a:pt x="169" y="68"/>
                </a:cubicBezTo>
                <a:cubicBezTo>
                  <a:pt x="169" y="68"/>
                  <a:pt x="168" y="68"/>
                  <a:pt x="168" y="69"/>
                </a:cubicBezTo>
                <a:close/>
                <a:moveTo>
                  <a:pt x="191" y="110"/>
                </a:moveTo>
                <a:cubicBezTo>
                  <a:pt x="191" y="111"/>
                  <a:pt x="191" y="111"/>
                  <a:pt x="192" y="111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1" y="110"/>
                  <a:pt x="191" y="110"/>
                  <a:pt x="191" y="110"/>
                </a:cubicBezTo>
                <a:close/>
                <a:moveTo>
                  <a:pt x="192" y="116"/>
                </a:moveTo>
                <a:cubicBezTo>
                  <a:pt x="192" y="116"/>
                  <a:pt x="194" y="117"/>
                  <a:pt x="194" y="116"/>
                </a:cubicBezTo>
                <a:cubicBezTo>
                  <a:pt x="193" y="116"/>
                  <a:pt x="192" y="115"/>
                  <a:pt x="192" y="116"/>
                </a:cubicBezTo>
                <a:close/>
                <a:moveTo>
                  <a:pt x="190" y="112"/>
                </a:moveTo>
                <a:cubicBezTo>
                  <a:pt x="190" y="112"/>
                  <a:pt x="191" y="112"/>
                  <a:pt x="191" y="111"/>
                </a:cubicBezTo>
                <a:cubicBezTo>
                  <a:pt x="190" y="111"/>
                  <a:pt x="190" y="111"/>
                  <a:pt x="190" y="112"/>
                </a:cubicBezTo>
                <a:close/>
                <a:moveTo>
                  <a:pt x="192" y="117"/>
                </a:moveTo>
                <a:cubicBezTo>
                  <a:pt x="192" y="117"/>
                  <a:pt x="193" y="118"/>
                  <a:pt x="194" y="117"/>
                </a:cubicBezTo>
                <a:cubicBezTo>
                  <a:pt x="193" y="117"/>
                  <a:pt x="192" y="116"/>
                  <a:pt x="192" y="117"/>
                </a:cubicBezTo>
                <a:close/>
                <a:moveTo>
                  <a:pt x="189" y="110"/>
                </a:moveTo>
                <a:cubicBezTo>
                  <a:pt x="189" y="110"/>
                  <a:pt x="189" y="110"/>
                  <a:pt x="189" y="110"/>
                </a:cubicBezTo>
                <a:cubicBezTo>
                  <a:pt x="189" y="110"/>
                  <a:pt x="189" y="111"/>
                  <a:pt x="190" y="111"/>
                </a:cubicBezTo>
                <a:cubicBezTo>
                  <a:pt x="190" y="110"/>
                  <a:pt x="189" y="110"/>
                  <a:pt x="189" y="110"/>
                </a:cubicBezTo>
                <a:close/>
                <a:moveTo>
                  <a:pt x="189" y="116"/>
                </a:moveTo>
                <a:cubicBezTo>
                  <a:pt x="190" y="116"/>
                  <a:pt x="191" y="117"/>
                  <a:pt x="192" y="116"/>
                </a:cubicBezTo>
                <a:cubicBezTo>
                  <a:pt x="191" y="116"/>
                  <a:pt x="190" y="116"/>
                  <a:pt x="189" y="116"/>
                </a:cubicBezTo>
                <a:close/>
                <a:moveTo>
                  <a:pt x="175" y="85"/>
                </a:moveTo>
                <a:cubicBezTo>
                  <a:pt x="174" y="85"/>
                  <a:pt x="176" y="86"/>
                  <a:pt x="175" y="85"/>
                </a:cubicBezTo>
                <a:close/>
                <a:moveTo>
                  <a:pt x="188" y="110"/>
                </a:moveTo>
                <a:cubicBezTo>
                  <a:pt x="188" y="110"/>
                  <a:pt x="187" y="110"/>
                  <a:pt x="186" y="110"/>
                </a:cubicBezTo>
                <a:cubicBezTo>
                  <a:pt x="184" y="110"/>
                  <a:pt x="182" y="110"/>
                  <a:pt x="180" y="111"/>
                </a:cubicBezTo>
                <a:cubicBezTo>
                  <a:pt x="179" y="110"/>
                  <a:pt x="177" y="110"/>
                  <a:pt x="175" y="111"/>
                </a:cubicBezTo>
                <a:cubicBezTo>
                  <a:pt x="175" y="110"/>
                  <a:pt x="175" y="111"/>
                  <a:pt x="175" y="110"/>
                </a:cubicBezTo>
                <a:cubicBezTo>
                  <a:pt x="172" y="111"/>
                  <a:pt x="169" y="110"/>
                  <a:pt x="166" y="111"/>
                </a:cubicBezTo>
                <a:cubicBezTo>
                  <a:pt x="169" y="112"/>
                  <a:pt x="173" y="111"/>
                  <a:pt x="175" y="112"/>
                </a:cubicBezTo>
                <a:cubicBezTo>
                  <a:pt x="172" y="112"/>
                  <a:pt x="168" y="111"/>
                  <a:pt x="164" y="113"/>
                </a:cubicBezTo>
                <a:cubicBezTo>
                  <a:pt x="167" y="113"/>
                  <a:pt x="169" y="113"/>
                  <a:pt x="172" y="112"/>
                </a:cubicBezTo>
                <a:cubicBezTo>
                  <a:pt x="177" y="113"/>
                  <a:pt x="183" y="112"/>
                  <a:pt x="189" y="112"/>
                </a:cubicBezTo>
                <a:cubicBezTo>
                  <a:pt x="187" y="111"/>
                  <a:pt x="186" y="111"/>
                  <a:pt x="184" y="112"/>
                </a:cubicBezTo>
                <a:cubicBezTo>
                  <a:pt x="181" y="111"/>
                  <a:pt x="179" y="112"/>
                  <a:pt x="176" y="111"/>
                </a:cubicBezTo>
                <a:cubicBezTo>
                  <a:pt x="180" y="111"/>
                  <a:pt x="184" y="111"/>
                  <a:pt x="188" y="111"/>
                </a:cubicBezTo>
                <a:cubicBezTo>
                  <a:pt x="188" y="111"/>
                  <a:pt x="188" y="110"/>
                  <a:pt x="188" y="110"/>
                </a:cubicBezTo>
                <a:close/>
                <a:moveTo>
                  <a:pt x="176" y="112"/>
                </a:moveTo>
                <a:cubicBezTo>
                  <a:pt x="176" y="111"/>
                  <a:pt x="175" y="112"/>
                  <a:pt x="176" y="112"/>
                </a:cubicBezTo>
                <a:close/>
                <a:moveTo>
                  <a:pt x="191" y="117"/>
                </a:moveTo>
                <a:cubicBezTo>
                  <a:pt x="191" y="117"/>
                  <a:pt x="191" y="118"/>
                  <a:pt x="191" y="117"/>
                </a:cubicBezTo>
                <a:cubicBezTo>
                  <a:pt x="191" y="117"/>
                  <a:pt x="191" y="117"/>
                  <a:pt x="191" y="117"/>
                </a:cubicBezTo>
                <a:close/>
                <a:moveTo>
                  <a:pt x="172" y="86"/>
                </a:moveTo>
                <a:cubicBezTo>
                  <a:pt x="172" y="87"/>
                  <a:pt x="172" y="87"/>
                  <a:pt x="172" y="87"/>
                </a:cubicBezTo>
                <a:cubicBezTo>
                  <a:pt x="173" y="87"/>
                  <a:pt x="173" y="87"/>
                  <a:pt x="174" y="87"/>
                </a:cubicBezTo>
                <a:cubicBezTo>
                  <a:pt x="173" y="86"/>
                  <a:pt x="173" y="86"/>
                  <a:pt x="172" y="86"/>
                </a:cubicBezTo>
                <a:close/>
                <a:moveTo>
                  <a:pt x="189" y="117"/>
                </a:moveTo>
                <a:cubicBezTo>
                  <a:pt x="189" y="118"/>
                  <a:pt x="190" y="117"/>
                  <a:pt x="189" y="117"/>
                </a:cubicBezTo>
                <a:close/>
                <a:moveTo>
                  <a:pt x="188" y="116"/>
                </a:moveTo>
                <a:cubicBezTo>
                  <a:pt x="188" y="116"/>
                  <a:pt x="188" y="116"/>
                  <a:pt x="188" y="116"/>
                </a:cubicBezTo>
                <a:cubicBezTo>
                  <a:pt x="188" y="116"/>
                  <a:pt x="188" y="117"/>
                  <a:pt x="189" y="116"/>
                </a:cubicBezTo>
                <a:cubicBezTo>
                  <a:pt x="189" y="116"/>
                  <a:pt x="188" y="116"/>
                  <a:pt x="188" y="116"/>
                </a:cubicBezTo>
                <a:close/>
                <a:moveTo>
                  <a:pt x="169" y="85"/>
                </a:moveTo>
                <a:cubicBezTo>
                  <a:pt x="169" y="85"/>
                  <a:pt x="170" y="85"/>
                  <a:pt x="171" y="85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0" y="85"/>
                  <a:pt x="169" y="84"/>
                  <a:pt x="169" y="85"/>
                </a:cubicBezTo>
                <a:close/>
                <a:moveTo>
                  <a:pt x="186" y="116"/>
                </a:moveTo>
                <a:cubicBezTo>
                  <a:pt x="186" y="117"/>
                  <a:pt x="187" y="116"/>
                  <a:pt x="187" y="116"/>
                </a:cubicBezTo>
                <a:cubicBezTo>
                  <a:pt x="187" y="116"/>
                  <a:pt x="187" y="116"/>
                  <a:pt x="186" y="116"/>
                </a:cubicBezTo>
                <a:close/>
                <a:moveTo>
                  <a:pt x="168" y="81"/>
                </a:moveTo>
                <a:cubicBezTo>
                  <a:pt x="167" y="82"/>
                  <a:pt x="167" y="82"/>
                  <a:pt x="168" y="82"/>
                </a:cubicBezTo>
                <a:cubicBezTo>
                  <a:pt x="168" y="82"/>
                  <a:pt x="168" y="82"/>
                  <a:pt x="168" y="81"/>
                </a:cubicBezTo>
                <a:close/>
                <a:moveTo>
                  <a:pt x="184" y="116"/>
                </a:moveTo>
                <a:cubicBezTo>
                  <a:pt x="184" y="117"/>
                  <a:pt x="185" y="116"/>
                  <a:pt x="185" y="116"/>
                </a:cubicBezTo>
                <a:cubicBezTo>
                  <a:pt x="184" y="116"/>
                  <a:pt x="184" y="116"/>
                  <a:pt x="184" y="116"/>
                </a:cubicBezTo>
                <a:close/>
                <a:moveTo>
                  <a:pt x="182" y="116"/>
                </a:moveTo>
                <a:cubicBezTo>
                  <a:pt x="180" y="116"/>
                  <a:pt x="178" y="116"/>
                  <a:pt x="175" y="116"/>
                </a:cubicBezTo>
                <a:cubicBezTo>
                  <a:pt x="176" y="117"/>
                  <a:pt x="177" y="116"/>
                  <a:pt x="177" y="117"/>
                </a:cubicBezTo>
                <a:cubicBezTo>
                  <a:pt x="179" y="116"/>
                  <a:pt x="181" y="117"/>
                  <a:pt x="183" y="117"/>
                </a:cubicBezTo>
                <a:cubicBezTo>
                  <a:pt x="183" y="116"/>
                  <a:pt x="183" y="116"/>
                  <a:pt x="182" y="116"/>
                </a:cubicBezTo>
                <a:close/>
                <a:moveTo>
                  <a:pt x="166" y="86"/>
                </a:moveTo>
                <a:cubicBezTo>
                  <a:pt x="166" y="86"/>
                  <a:pt x="166" y="86"/>
                  <a:pt x="165" y="86"/>
                </a:cubicBezTo>
                <a:cubicBezTo>
                  <a:pt x="166" y="86"/>
                  <a:pt x="166" y="86"/>
                  <a:pt x="166" y="86"/>
                </a:cubicBezTo>
                <a:close/>
                <a:moveTo>
                  <a:pt x="160" y="78"/>
                </a:moveTo>
                <a:cubicBezTo>
                  <a:pt x="160" y="78"/>
                  <a:pt x="160" y="78"/>
                  <a:pt x="160" y="78"/>
                </a:cubicBezTo>
                <a:cubicBezTo>
                  <a:pt x="159" y="78"/>
                  <a:pt x="160" y="79"/>
                  <a:pt x="160" y="78"/>
                </a:cubicBezTo>
                <a:close/>
                <a:moveTo>
                  <a:pt x="163" y="85"/>
                </a:moveTo>
                <a:cubicBezTo>
                  <a:pt x="163" y="85"/>
                  <a:pt x="163" y="86"/>
                  <a:pt x="163" y="86"/>
                </a:cubicBezTo>
                <a:cubicBezTo>
                  <a:pt x="163" y="85"/>
                  <a:pt x="164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lose/>
                <a:moveTo>
                  <a:pt x="160" y="82"/>
                </a:moveTo>
                <a:cubicBezTo>
                  <a:pt x="160" y="82"/>
                  <a:pt x="161" y="83"/>
                  <a:pt x="162" y="82"/>
                </a:cubicBezTo>
                <a:cubicBezTo>
                  <a:pt x="161" y="82"/>
                  <a:pt x="161" y="82"/>
                  <a:pt x="160" y="82"/>
                </a:cubicBezTo>
                <a:close/>
                <a:moveTo>
                  <a:pt x="158" y="82"/>
                </a:moveTo>
                <a:cubicBezTo>
                  <a:pt x="158" y="83"/>
                  <a:pt x="157" y="82"/>
                  <a:pt x="157" y="83"/>
                </a:cubicBezTo>
                <a:cubicBezTo>
                  <a:pt x="157" y="83"/>
                  <a:pt x="158" y="83"/>
                  <a:pt x="158" y="84"/>
                </a:cubicBezTo>
                <a:cubicBezTo>
                  <a:pt x="159" y="83"/>
                  <a:pt x="158" y="82"/>
                  <a:pt x="158" y="82"/>
                </a:cubicBezTo>
                <a:close/>
                <a:moveTo>
                  <a:pt x="169" y="105"/>
                </a:moveTo>
                <a:cubicBezTo>
                  <a:pt x="170" y="106"/>
                  <a:pt x="170" y="105"/>
                  <a:pt x="170" y="105"/>
                </a:cubicBezTo>
                <a:cubicBezTo>
                  <a:pt x="170" y="105"/>
                  <a:pt x="170" y="105"/>
                  <a:pt x="169" y="105"/>
                </a:cubicBezTo>
                <a:close/>
                <a:moveTo>
                  <a:pt x="159" y="85"/>
                </a:moveTo>
                <a:cubicBezTo>
                  <a:pt x="159" y="85"/>
                  <a:pt x="159" y="86"/>
                  <a:pt x="159" y="86"/>
                </a:cubicBezTo>
                <a:cubicBezTo>
                  <a:pt x="159" y="86"/>
                  <a:pt x="159" y="86"/>
                  <a:pt x="160" y="86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59" y="85"/>
                  <a:pt x="159" y="85"/>
                  <a:pt x="159" y="85"/>
                </a:cubicBezTo>
                <a:close/>
                <a:moveTo>
                  <a:pt x="174" y="117"/>
                </a:moveTo>
                <a:cubicBezTo>
                  <a:pt x="174" y="117"/>
                  <a:pt x="174" y="116"/>
                  <a:pt x="174" y="117"/>
                </a:cubicBezTo>
                <a:close/>
                <a:moveTo>
                  <a:pt x="155" y="82"/>
                </a:moveTo>
                <a:cubicBezTo>
                  <a:pt x="155" y="83"/>
                  <a:pt x="156" y="82"/>
                  <a:pt x="155" y="82"/>
                </a:cubicBezTo>
                <a:close/>
                <a:moveTo>
                  <a:pt x="173" y="117"/>
                </a:moveTo>
                <a:cubicBezTo>
                  <a:pt x="173" y="117"/>
                  <a:pt x="173" y="117"/>
                  <a:pt x="174" y="117"/>
                </a:cubicBezTo>
                <a:cubicBezTo>
                  <a:pt x="173" y="117"/>
                  <a:pt x="174" y="116"/>
                  <a:pt x="173" y="116"/>
                </a:cubicBezTo>
                <a:cubicBezTo>
                  <a:pt x="173" y="116"/>
                  <a:pt x="173" y="116"/>
                  <a:pt x="173" y="117"/>
                </a:cubicBezTo>
                <a:close/>
                <a:moveTo>
                  <a:pt x="167" y="105"/>
                </a:moveTo>
                <a:cubicBezTo>
                  <a:pt x="167" y="105"/>
                  <a:pt x="168" y="106"/>
                  <a:pt x="167" y="105"/>
                </a:cubicBezTo>
                <a:cubicBezTo>
                  <a:pt x="167" y="105"/>
                  <a:pt x="167" y="105"/>
                  <a:pt x="167" y="105"/>
                </a:cubicBezTo>
                <a:close/>
                <a:moveTo>
                  <a:pt x="152" y="80"/>
                </a:moveTo>
                <a:cubicBezTo>
                  <a:pt x="152" y="80"/>
                  <a:pt x="151" y="80"/>
                  <a:pt x="151" y="81"/>
                </a:cubicBezTo>
                <a:cubicBezTo>
                  <a:pt x="152" y="81"/>
                  <a:pt x="152" y="80"/>
                  <a:pt x="152" y="81"/>
                </a:cubicBezTo>
                <a:cubicBezTo>
                  <a:pt x="152" y="81"/>
                  <a:pt x="151" y="81"/>
                  <a:pt x="150" y="81"/>
                </a:cubicBezTo>
                <a:cubicBezTo>
                  <a:pt x="151" y="82"/>
                  <a:pt x="153" y="82"/>
                  <a:pt x="154" y="81"/>
                </a:cubicBezTo>
                <a:cubicBezTo>
                  <a:pt x="153" y="81"/>
                  <a:pt x="153" y="81"/>
                  <a:pt x="152" y="80"/>
                </a:cubicBezTo>
                <a:close/>
                <a:moveTo>
                  <a:pt x="153" y="83"/>
                </a:moveTo>
                <a:cubicBezTo>
                  <a:pt x="152" y="83"/>
                  <a:pt x="152" y="82"/>
                  <a:pt x="151" y="83"/>
                </a:cubicBezTo>
                <a:cubicBezTo>
                  <a:pt x="152" y="83"/>
                  <a:pt x="152" y="83"/>
                  <a:pt x="152" y="84"/>
                </a:cubicBezTo>
                <a:cubicBezTo>
                  <a:pt x="153" y="84"/>
                  <a:pt x="153" y="83"/>
                  <a:pt x="154" y="84"/>
                </a:cubicBezTo>
                <a:cubicBezTo>
                  <a:pt x="154" y="84"/>
                  <a:pt x="154" y="84"/>
                  <a:pt x="154" y="84"/>
                </a:cubicBezTo>
                <a:cubicBezTo>
                  <a:pt x="154" y="84"/>
                  <a:pt x="155" y="84"/>
                  <a:pt x="155" y="84"/>
                </a:cubicBezTo>
                <a:cubicBezTo>
                  <a:pt x="155" y="83"/>
                  <a:pt x="154" y="83"/>
                  <a:pt x="153" y="83"/>
                </a:cubicBezTo>
                <a:close/>
                <a:moveTo>
                  <a:pt x="165" y="105"/>
                </a:moveTo>
                <a:cubicBezTo>
                  <a:pt x="165" y="106"/>
                  <a:pt x="166" y="106"/>
                  <a:pt x="166" y="105"/>
                </a:cubicBezTo>
                <a:cubicBezTo>
                  <a:pt x="166" y="105"/>
                  <a:pt x="165" y="105"/>
                  <a:pt x="165" y="105"/>
                </a:cubicBezTo>
                <a:close/>
                <a:moveTo>
                  <a:pt x="170" y="117"/>
                </a:moveTo>
                <a:cubicBezTo>
                  <a:pt x="171" y="117"/>
                  <a:pt x="171" y="117"/>
                  <a:pt x="172" y="117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71" y="116"/>
                  <a:pt x="170" y="116"/>
                  <a:pt x="170" y="117"/>
                </a:cubicBezTo>
                <a:close/>
                <a:moveTo>
                  <a:pt x="156" y="86"/>
                </a:moveTo>
                <a:cubicBezTo>
                  <a:pt x="155" y="86"/>
                  <a:pt x="156" y="87"/>
                  <a:pt x="156" y="86"/>
                </a:cubicBezTo>
                <a:close/>
                <a:moveTo>
                  <a:pt x="154" y="86"/>
                </a:moveTo>
                <a:cubicBezTo>
                  <a:pt x="154" y="86"/>
                  <a:pt x="154" y="86"/>
                  <a:pt x="154" y="87"/>
                </a:cubicBezTo>
                <a:cubicBezTo>
                  <a:pt x="155" y="87"/>
                  <a:pt x="154" y="86"/>
                  <a:pt x="154" y="86"/>
                </a:cubicBezTo>
                <a:close/>
                <a:moveTo>
                  <a:pt x="150" y="81"/>
                </a:moveTo>
                <a:cubicBezTo>
                  <a:pt x="150" y="81"/>
                  <a:pt x="151" y="81"/>
                  <a:pt x="151" y="80"/>
                </a:cubicBezTo>
                <a:cubicBezTo>
                  <a:pt x="150" y="80"/>
                  <a:pt x="150" y="80"/>
                  <a:pt x="150" y="81"/>
                </a:cubicBezTo>
                <a:close/>
                <a:moveTo>
                  <a:pt x="163" y="106"/>
                </a:moveTo>
                <a:cubicBezTo>
                  <a:pt x="163" y="106"/>
                  <a:pt x="163" y="106"/>
                  <a:pt x="164" y="106"/>
                </a:cubicBezTo>
                <a:cubicBezTo>
                  <a:pt x="164" y="105"/>
                  <a:pt x="163" y="105"/>
                  <a:pt x="163" y="106"/>
                </a:cubicBezTo>
                <a:close/>
                <a:moveTo>
                  <a:pt x="169" y="117"/>
                </a:moveTo>
                <a:cubicBezTo>
                  <a:pt x="169" y="117"/>
                  <a:pt x="170" y="117"/>
                  <a:pt x="169" y="117"/>
                </a:cubicBezTo>
                <a:close/>
                <a:moveTo>
                  <a:pt x="153" y="86"/>
                </a:moveTo>
                <a:cubicBezTo>
                  <a:pt x="153" y="86"/>
                  <a:pt x="153" y="86"/>
                  <a:pt x="153" y="86"/>
                </a:cubicBezTo>
                <a:close/>
                <a:moveTo>
                  <a:pt x="151" y="84"/>
                </a:moveTo>
                <a:cubicBezTo>
                  <a:pt x="151" y="84"/>
                  <a:pt x="151" y="84"/>
                  <a:pt x="151" y="83"/>
                </a:cubicBezTo>
                <a:cubicBezTo>
                  <a:pt x="151" y="83"/>
                  <a:pt x="151" y="83"/>
                  <a:pt x="151" y="83"/>
                </a:cubicBezTo>
                <a:cubicBezTo>
                  <a:pt x="151" y="83"/>
                  <a:pt x="150" y="83"/>
                  <a:pt x="151" y="84"/>
                </a:cubicBezTo>
                <a:close/>
                <a:moveTo>
                  <a:pt x="153" y="86"/>
                </a:moveTo>
                <a:cubicBezTo>
                  <a:pt x="152" y="86"/>
                  <a:pt x="153" y="86"/>
                  <a:pt x="153" y="86"/>
                </a:cubicBezTo>
                <a:close/>
                <a:moveTo>
                  <a:pt x="165" y="111"/>
                </a:moveTo>
                <a:cubicBezTo>
                  <a:pt x="165" y="111"/>
                  <a:pt x="165" y="112"/>
                  <a:pt x="166" y="112"/>
                </a:cubicBezTo>
                <a:cubicBezTo>
                  <a:pt x="165" y="111"/>
                  <a:pt x="165" y="111"/>
                  <a:pt x="165" y="111"/>
                </a:cubicBezTo>
                <a:close/>
                <a:moveTo>
                  <a:pt x="162" y="105"/>
                </a:moveTo>
                <a:cubicBezTo>
                  <a:pt x="161" y="106"/>
                  <a:pt x="162" y="106"/>
                  <a:pt x="162" y="105"/>
                </a:cubicBezTo>
                <a:close/>
                <a:moveTo>
                  <a:pt x="149" y="82"/>
                </a:moveTo>
                <a:cubicBezTo>
                  <a:pt x="149" y="82"/>
                  <a:pt x="149" y="82"/>
                  <a:pt x="148" y="82"/>
                </a:cubicBezTo>
                <a:cubicBezTo>
                  <a:pt x="148" y="82"/>
                  <a:pt x="148" y="82"/>
                  <a:pt x="149" y="82"/>
                </a:cubicBezTo>
                <a:close/>
                <a:moveTo>
                  <a:pt x="161" y="106"/>
                </a:moveTo>
                <a:cubicBezTo>
                  <a:pt x="161" y="106"/>
                  <a:pt x="161" y="105"/>
                  <a:pt x="161" y="106"/>
                </a:cubicBezTo>
                <a:close/>
                <a:moveTo>
                  <a:pt x="148" y="82"/>
                </a:moveTo>
                <a:cubicBezTo>
                  <a:pt x="148" y="81"/>
                  <a:pt x="148" y="82"/>
                  <a:pt x="148" y="82"/>
                </a:cubicBezTo>
                <a:close/>
                <a:moveTo>
                  <a:pt x="161" y="105"/>
                </a:moveTo>
                <a:cubicBezTo>
                  <a:pt x="160" y="105"/>
                  <a:pt x="161" y="106"/>
                  <a:pt x="161" y="105"/>
                </a:cubicBezTo>
                <a:close/>
                <a:moveTo>
                  <a:pt x="149" y="83"/>
                </a:moveTo>
                <a:cubicBezTo>
                  <a:pt x="148" y="83"/>
                  <a:pt x="149" y="84"/>
                  <a:pt x="149" y="84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9" y="83"/>
                  <a:pt x="149" y="84"/>
                  <a:pt x="149" y="83"/>
                </a:cubicBezTo>
                <a:close/>
                <a:moveTo>
                  <a:pt x="149" y="85"/>
                </a:moveTo>
                <a:cubicBezTo>
                  <a:pt x="149" y="85"/>
                  <a:pt x="149" y="85"/>
                  <a:pt x="149" y="85"/>
                </a:cubicBezTo>
                <a:cubicBezTo>
                  <a:pt x="150" y="85"/>
                  <a:pt x="150" y="85"/>
                  <a:pt x="150" y="84"/>
                </a:cubicBezTo>
                <a:cubicBezTo>
                  <a:pt x="149" y="85"/>
                  <a:pt x="149" y="84"/>
                  <a:pt x="149" y="85"/>
                </a:cubicBezTo>
                <a:close/>
                <a:moveTo>
                  <a:pt x="166" y="117"/>
                </a:moveTo>
                <a:cubicBezTo>
                  <a:pt x="166" y="117"/>
                  <a:pt x="166" y="117"/>
                  <a:pt x="167" y="117"/>
                </a:cubicBezTo>
                <a:cubicBezTo>
                  <a:pt x="167" y="117"/>
                  <a:pt x="166" y="117"/>
                  <a:pt x="166" y="117"/>
                </a:cubicBezTo>
                <a:close/>
                <a:moveTo>
                  <a:pt x="163" y="111"/>
                </a:moveTo>
                <a:cubicBezTo>
                  <a:pt x="163" y="112"/>
                  <a:pt x="164" y="112"/>
                  <a:pt x="164" y="112"/>
                </a:cubicBezTo>
                <a:cubicBezTo>
                  <a:pt x="163" y="112"/>
                  <a:pt x="163" y="111"/>
                  <a:pt x="163" y="111"/>
                </a:cubicBezTo>
                <a:close/>
                <a:moveTo>
                  <a:pt x="146" y="82"/>
                </a:moveTo>
                <a:cubicBezTo>
                  <a:pt x="147" y="82"/>
                  <a:pt x="147" y="82"/>
                  <a:pt x="148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7" y="82"/>
                  <a:pt x="146" y="82"/>
                  <a:pt x="146" y="82"/>
                </a:cubicBezTo>
                <a:close/>
                <a:moveTo>
                  <a:pt x="164" y="113"/>
                </a:moveTo>
                <a:cubicBezTo>
                  <a:pt x="164" y="112"/>
                  <a:pt x="164" y="113"/>
                  <a:pt x="164" y="113"/>
                </a:cubicBezTo>
                <a:close/>
                <a:moveTo>
                  <a:pt x="148" y="83"/>
                </a:moveTo>
                <a:cubicBezTo>
                  <a:pt x="147" y="84"/>
                  <a:pt x="147" y="83"/>
                  <a:pt x="147" y="83"/>
                </a:cubicBezTo>
                <a:cubicBezTo>
                  <a:pt x="147" y="84"/>
                  <a:pt x="147" y="84"/>
                  <a:pt x="148" y="85"/>
                </a:cubicBezTo>
                <a:cubicBezTo>
                  <a:pt x="148" y="84"/>
                  <a:pt x="148" y="84"/>
                  <a:pt x="148" y="83"/>
                </a:cubicBezTo>
                <a:close/>
                <a:moveTo>
                  <a:pt x="159" y="105"/>
                </a:moveTo>
                <a:cubicBezTo>
                  <a:pt x="159" y="105"/>
                  <a:pt x="159" y="105"/>
                  <a:pt x="159" y="105"/>
                </a:cubicBezTo>
                <a:close/>
                <a:moveTo>
                  <a:pt x="160" y="111"/>
                </a:moveTo>
                <a:cubicBezTo>
                  <a:pt x="161" y="112"/>
                  <a:pt x="162" y="112"/>
                  <a:pt x="162" y="112"/>
                </a:cubicBezTo>
                <a:cubicBezTo>
                  <a:pt x="162" y="111"/>
                  <a:pt x="162" y="111"/>
                  <a:pt x="162" y="111"/>
                </a:cubicBezTo>
                <a:cubicBezTo>
                  <a:pt x="162" y="111"/>
                  <a:pt x="161" y="111"/>
                  <a:pt x="160" y="111"/>
                </a:cubicBezTo>
                <a:close/>
                <a:moveTo>
                  <a:pt x="163" y="113"/>
                </a:move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2"/>
                  <a:pt x="163" y="112"/>
                </a:cubicBezTo>
                <a:cubicBezTo>
                  <a:pt x="163" y="112"/>
                  <a:pt x="163" y="112"/>
                  <a:pt x="163" y="113"/>
                </a:cubicBezTo>
                <a:close/>
                <a:moveTo>
                  <a:pt x="165" y="117"/>
                </a:moveTo>
                <a:cubicBezTo>
                  <a:pt x="165" y="117"/>
                  <a:pt x="166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lose/>
                <a:moveTo>
                  <a:pt x="159" y="106"/>
                </a:moveTo>
                <a:cubicBezTo>
                  <a:pt x="159" y="106"/>
                  <a:pt x="159" y="105"/>
                  <a:pt x="159" y="106"/>
                </a:cubicBezTo>
                <a:close/>
                <a:moveTo>
                  <a:pt x="165" y="118"/>
                </a:moveTo>
                <a:cubicBezTo>
                  <a:pt x="165" y="119"/>
                  <a:pt x="166" y="119"/>
                  <a:pt x="166" y="118"/>
                </a:cubicBezTo>
                <a:cubicBezTo>
                  <a:pt x="166" y="118"/>
                  <a:pt x="165" y="118"/>
                  <a:pt x="165" y="118"/>
                </a:cubicBezTo>
                <a:close/>
                <a:moveTo>
                  <a:pt x="165" y="117"/>
                </a:moveTo>
                <a:cubicBezTo>
                  <a:pt x="165" y="117"/>
                  <a:pt x="165" y="117"/>
                  <a:pt x="165" y="117"/>
                </a:cubicBezTo>
                <a:close/>
                <a:moveTo>
                  <a:pt x="157" y="105"/>
                </a:moveTo>
                <a:cubicBezTo>
                  <a:pt x="157" y="105"/>
                  <a:pt x="157" y="105"/>
                  <a:pt x="157" y="105"/>
                </a:cubicBezTo>
                <a:cubicBezTo>
                  <a:pt x="157" y="105"/>
                  <a:pt x="158" y="105"/>
                  <a:pt x="158" y="105"/>
                </a:cubicBezTo>
                <a:cubicBezTo>
                  <a:pt x="158" y="105"/>
                  <a:pt x="158" y="105"/>
                  <a:pt x="157" y="105"/>
                </a:cubicBezTo>
                <a:close/>
                <a:moveTo>
                  <a:pt x="146" y="84"/>
                </a:moveTo>
                <a:cubicBezTo>
                  <a:pt x="146" y="85"/>
                  <a:pt x="147" y="84"/>
                  <a:pt x="146" y="84"/>
                </a:cubicBezTo>
                <a:close/>
                <a:moveTo>
                  <a:pt x="147" y="85"/>
                </a:moveTo>
                <a:cubicBezTo>
                  <a:pt x="146" y="85"/>
                  <a:pt x="146" y="85"/>
                  <a:pt x="146" y="85"/>
                </a:cubicBezTo>
                <a:cubicBezTo>
                  <a:pt x="146" y="85"/>
                  <a:pt x="146" y="85"/>
                  <a:pt x="147" y="85"/>
                </a:cubicBezTo>
                <a:close/>
                <a:moveTo>
                  <a:pt x="163" y="118"/>
                </a:moveTo>
                <a:cubicBezTo>
                  <a:pt x="164" y="119"/>
                  <a:pt x="164" y="118"/>
                  <a:pt x="164" y="118"/>
                </a:cubicBezTo>
                <a:cubicBezTo>
                  <a:pt x="164" y="118"/>
                  <a:pt x="164" y="118"/>
                  <a:pt x="163" y="118"/>
                </a:cubicBezTo>
                <a:close/>
                <a:moveTo>
                  <a:pt x="159" y="109"/>
                </a:moveTo>
                <a:cubicBezTo>
                  <a:pt x="158" y="109"/>
                  <a:pt x="159" y="110"/>
                  <a:pt x="159" y="109"/>
                </a:cubicBezTo>
                <a:cubicBezTo>
                  <a:pt x="159" y="109"/>
                  <a:pt x="159" y="109"/>
                  <a:pt x="159" y="109"/>
                </a:cubicBezTo>
                <a:close/>
                <a:moveTo>
                  <a:pt x="142" y="83"/>
                </a:moveTo>
                <a:cubicBezTo>
                  <a:pt x="143" y="83"/>
                  <a:pt x="144" y="83"/>
                  <a:pt x="145" y="83"/>
                </a:cubicBezTo>
                <a:cubicBezTo>
                  <a:pt x="145" y="82"/>
                  <a:pt x="143" y="82"/>
                  <a:pt x="142" y="83"/>
                </a:cubicBezTo>
                <a:close/>
                <a:moveTo>
                  <a:pt x="145" y="85"/>
                </a:moveTo>
                <a:cubicBezTo>
                  <a:pt x="145" y="85"/>
                  <a:pt x="145" y="85"/>
                  <a:pt x="145" y="85"/>
                </a:cubicBezTo>
                <a:cubicBezTo>
                  <a:pt x="145" y="85"/>
                  <a:pt x="146" y="85"/>
                  <a:pt x="146" y="85"/>
                </a:cubicBezTo>
                <a:cubicBezTo>
                  <a:pt x="146" y="85"/>
                  <a:pt x="146" y="85"/>
                  <a:pt x="145" y="85"/>
                </a:cubicBezTo>
                <a:cubicBezTo>
                  <a:pt x="145" y="85"/>
                  <a:pt x="145" y="85"/>
                  <a:pt x="145" y="85"/>
                </a:cubicBezTo>
                <a:close/>
                <a:moveTo>
                  <a:pt x="157" y="108"/>
                </a:moveTo>
                <a:cubicBezTo>
                  <a:pt x="156" y="108"/>
                  <a:pt x="155" y="107"/>
                  <a:pt x="154" y="108"/>
                </a:cubicBezTo>
                <a:cubicBezTo>
                  <a:pt x="154" y="109"/>
                  <a:pt x="155" y="108"/>
                  <a:pt x="155" y="109"/>
                </a:cubicBezTo>
                <a:cubicBezTo>
                  <a:pt x="154" y="109"/>
                  <a:pt x="154" y="109"/>
                  <a:pt x="154" y="110"/>
                </a:cubicBezTo>
                <a:cubicBezTo>
                  <a:pt x="154" y="109"/>
                  <a:pt x="155" y="110"/>
                  <a:pt x="156" y="110"/>
                </a:cubicBezTo>
                <a:cubicBezTo>
                  <a:pt x="155" y="109"/>
                  <a:pt x="156" y="108"/>
                  <a:pt x="157" y="109"/>
                </a:cubicBezTo>
                <a:cubicBezTo>
                  <a:pt x="157" y="109"/>
                  <a:pt x="156" y="109"/>
                  <a:pt x="156" y="109"/>
                </a:cubicBezTo>
                <a:cubicBezTo>
                  <a:pt x="157" y="109"/>
                  <a:pt x="157" y="110"/>
                  <a:pt x="158" y="110"/>
                </a:cubicBezTo>
                <a:cubicBezTo>
                  <a:pt x="158" y="109"/>
                  <a:pt x="158" y="108"/>
                  <a:pt x="157" y="108"/>
                </a:cubicBezTo>
                <a:close/>
                <a:moveTo>
                  <a:pt x="159" y="112"/>
                </a:moveTo>
                <a:cubicBezTo>
                  <a:pt x="159" y="112"/>
                  <a:pt x="160" y="112"/>
                  <a:pt x="160" y="111"/>
                </a:cubicBezTo>
                <a:cubicBezTo>
                  <a:pt x="159" y="111"/>
                  <a:pt x="159" y="111"/>
                  <a:pt x="159" y="112"/>
                </a:cubicBezTo>
                <a:close/>
                <a:moveTo>
                  <a:pt x="162" y="119"/>
                </a:moveTo>
                <a:cubicBezTo>
                  <a:pt x="162" y="119"/>
                  <a:pt x="163" y="119"/>
                  <a:pt x="163" y="118"/>
                </a:cubicBezTo>
                <a:cubicBezTo>
                  <a:pt x="163" y="118"/>
                  <a:pt x="162" y="118"/>
                  <a:pt x="162" y="119"/>
                </a:cubicBezTo>
                <a:close/>
                <a:moveTo>
                  <a:pt x="158" y="113"/>
                </a:moveTo>
                <a:cubicBezTo>
                  <a:pt x="158" y="113"/>
                  <a:pt x="159" y="113"/>
                  <a:pt x="159" y="113"/>
                </a:cubicBezTo>
                <a:cubicBezTo>
                  <a:pt x="159" y="113"/>
                  <a:pt x="159" y="113"/>
                  <a:pt x="158" y="113"/>
                </a:cubicBezTo>
                <a:close/>
                <a:moveTo>
                  <a:pt x="143" y="84"/>
                </a:moveTo>
                <a:cubicBezTo>
                  <a:pt x="143" y="84"/>
                  <a:pt x="142" y="84"/>
                  <a:pt x="142" y="84"/>
                </a:cubicBezTo>
                <a:cubicBezTo>
                  <a:pt x="142" y="85"/>
                  <a:pt x="143" y="85"/>
                  <a:pt x="143" y="86"/>
                </a:cubicBezTo>
                <a:cubicBezTo>
                  <a:pt x="144" y="86"/>
                  <a:pt x="144" y="86"/>
                  <a:pt x="144" y="85"/>
                </a:cubicBezTo>
                <a:cubicBezTo>
                  <a:pt x="144" y="85"/>
                  <a:pt x="143" y="85"/>
                  <a:pt x="143" y="84"/>
                </a:cubicBezTo>
                <a:close/>
                <a:moveTo>
                  <a:pt x="158" y="112"/>
                </a:moveTo>
                <a:cubicBezTo>
                  <a:pt x="158" y="112"/>
                  <a:pt x="158" y="112"/>
                  <a:pt x="158" y="112"/>
                </a:cubicBezTo>
                <a:cubicBezTo>
                  <a:pt x="158" y="111"/>
                  <a:pt x="158" y="111"/>
                  <a:pt x="158" y="112"/>
                </a:cubicBezTo>
                <a:close/>
                <a:moveTo>
                  <a:pt x="161" y="118"/>
                </a:moveTo>
                <a:cubicBezTo>
                  <a:pt x="161" y="119"/>
                  <a:pt x="162" y="118"/>
                  <a:pt x="162" y="118"/>
                </a:cubicBezTo>
                <a:cubicBezTo>
                  <a:pt x="161" y="118"/>
                  <a:pt x="161" y="118"/>
                  <a:pt x="161" y="118"/>
                </a:cubicBezTo>
                <a:close/>
                <a:moveTo>
                  <a:pt x="141" y="84"/>
                </a:moveTo>
                <a:cubicBezTo>
                  <a:pt x="140" y="84"/>
                  <a:pt x="141" y="84"/>
                  <a:pt x="140" y="85"/>
                </a:cubicBezTo>
                <a:cubicBezTo>
                  <a:pt x="140" y="85"/>
                  <a:pt x="140" y="84"/>
                  <a:pt x="140" y="84"/>
                </a:cubicBezTo>
                <a:cubicBezTo>
                  <a:pt x="139" y="85"/>
                  <a:pt x="140" y="85"/>
                  <a:pt x="140" y="85"/>
                </a:cubicBezTo>
                <a:cubicBezTo>
                  <a:pt x="141" y="86"/>
                  <a:pt x="139" y="86"/>
                  <a:pt x="140" y="86"/>
                </a:cubicBezTo>
                <a:cubicBezTo>
                  <a:pt x="141" y="86"/>
                  <a:pt x="142" y="87"/>
                  <a:pt x="142" y="86"/>
                </a:cubicBezTo>
                <a:cubicBezTo>
                  <a:pt x="142" y="86"/>
                  <a:pt x="141" y="86"/>
                  <a:pt x="141" y="85"/>
                </a:cubicBezTo>
                <a:cubicBezTo>
                  <a:pt x="141" y="85"/>
                  <a:pt x="141" y="85"/>
                  <a:pt x="142" y="85"/>
                </a:cubicBezTo>
                <a:cubicBezTo>
                  <a:pt x="142" y="84"/>
                  <a:pt x="141" y="84"/>
                  <a:pt x="141" y="84"/>
                </a:cubicBezTo>
                <a:close/>
                <a:moveTo>
                  <a:pt x="155" y="111"/>
                </a:moveTo>
                <a:cubicBezTo>
                  <a:pt x="155" y="112"/>
                  <a:pt x="155" y="112"/>
                  <a:pt x="156" y="112"/>
                </a:cubicBezTo>
                <a:cubicBezTo>
                  <a:pt x="156" y="112"/>
                  <a:pt x="155" y="111"/>
                  <a:pt x="155" y="111"/>
                </a:cubicBezTo>
                <a:close/>
                <a:moveTo>
                  <a:pt x="153" y="108"/>
                </a:moveTo>
                <a:cubicBezTo>
                  <a:pt x="152" y="108"/>
                  <a:pt x="150" y="108"/>
                  <a:pt x="148" y="109"/>
                </a:cubicBezTo>
                <a:cubicBezTo>
                  <a:pt x="149" y="109"/>
                  <a:pt x="148" y="109"/>
                  <a:pt x="148" y="110"/>
                </a:cubicBezTo>
                <a:cubicBezTo>
                  <a:pt x="149" y="110"/>
                  <a:pt x="151" y="110"/>
                  <a:pt x="153" y="110"/>
                </a:cubicBezTo>
                <a:cubicBezTo>
                  <a:pt x="153" y="109"/>
                  <a:pt x="154" y="109"/>
                  <a:pt x="153" y="108"/>
                </a:cubicBezTo>
                <a:close/>
                <a:moveTo>
                  <a:pt x="153" y="110"/>
                </a:moveTo>
                <a:cubicBezTo>
                  <a:pt x="153" y="109"/>
                  <a:pt x="153" y="110"/>
                  <a:pt x="153" y="110"/>
                </a:cubicBezTo>
                <a:close/>
                <a:moveTo>
                  <a:pt x="153" y="111"/>
                </a:moveTo>
                <a:cubicBezTo>
                  <a:pt x="153" y="111"/>
                  <a:pt x="153" y="111"/>
                  <a:pt x="153" y="112"/>
                </a:cubicBezTo>
                <a:cubicBezTo>
                  <a:pt x="153" y="112"/>
                  <a:pt x="153" y="112"/>
                  <a:pt x="154" y="112"/>
                </a:cubicBezTo>
                <a:cubicBezTo>
                  <a:pt x="154" y="112"/>
                  <a:pt x="154" y="111"/>
                  <a:pt x="153" y="111"/>
                </a:cubicBezTo>
                <a:close/>
                <a:moveTo>
                  <a:pt x="138" y="85"/>
                </a:moveTo>
                <a:cubicBezTo>
                  <a:pt x="138" y="85"/>
                  <a:pt x="138" y="85"/>
                  <a:pt x="138" y="85"/>
                </a:cubicBezTo>
                <a:cubicBezTo>
                  <a:pt x="139" y="85"/>
                  <a:pt x="139" y="86"/>
                  <a:pt x="140" y="85"/>
                </a:cubicBezTo>
                <a:cubicBezTo>
                  <a:pt x="139" y="85"/>
                  <a:pt x="138" y="85"/>
                  <a:pt x="138" y="85"/>
                </a:cubicBezTo>
                <a:close/>
                <a:moveTo>
                  <a:pt x="139" y="86"/>
                </a:moveTo>
                <a:cubicBezTo>
                  <a:pt x="139" y="87"/>
                  <a:pt x="139" y="87"/>
                  <a:pt x="139" y="87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6"/>
                  <a:pt x="139" y="86"/>
                  <a:pt x="139" y="86"/>
                </a:cubicBezTo>
                <a:close/>
                <a:moveTo>
                  <a:pt x="148" y="106"/>
                </a:move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8" y="106"/>
                  <a:pt x="148" y="106"/>
                </a:cubicBezTo>
                <a:close/>
                <a:moveTo>
                  <a:pt x="151" y="112"/>
                </a:moveTo>
                <a:cubicBezTo>
                  <a:pt x="151" y="112"/>
                  <a:pt x="152" y="112"/>
                  <a:pt x="152" y="112"/>
                </a:cubicBezTo>
                <a:cubicBezTo>
                  <a:pt x="152" y="112"/>
                  <a:pt x="152" y="112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lose/>
                <a:moveTo>
                  <a:pt x="138" y="86"/>
                </a:moveTo>
                <a:cubicBezTo>
                  <a:pt x="138" y="87"/>
                  <a:pt x="138" y="87"/>
                  <a:pt x="138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6"/>
                  <a:pt x="138" y="86"/>
                  <a:pt x="138" y="86"/>
                </a:cubicBezTo>
                <a:close/>
                <a:moveTo>
                  <a:pt x="150" y="113"/>
                </a:moveTo>
                <a:cubicBezTo>
                  <a:pt x="150" y="114"/>
                  <a:pt x="152" y="113"/>
                  <a:pt x="152" y="113"/>
                </a:cubicBezTo>
                <a:cubicBezTo>
                  <a:pt x="152" y="113"/>
                  <a:pt x="151" y="113"/>
                  <a:pt x="150" y="113"/>
                </a:cubicBezTo>
                <a:close/>
                <a:moveTo>
                  <a:pt x="137" y="85"/>
                </a:moveTo>
                <a:cubicBezTo>
                  <a:pt x="137" y="85"/>
                  <a:pt x="137" y="86"/>
                  <a:pt x="137" y="86"/>
                </a:cubicBezTo>
                <a:cubicBezTo>
                  <a:pt x="137" y="85"/>
                  <a:pt x="137" y="85"/>
                  <a:pt x="137" y="85"/>
                </a:cubicBezTo>
                <a:close/>
                <a:moveTo>
                  <a:pt x="147" y="105"/>
                </a:moveTo>
                <a:cubicBezTo>
                  <a:pt x="147" y="106"/>
                  <a:pt x="147" y="105"/>
                  <a:pt x="147" y="105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0" y="112"/>
                </a:cubicBezTo>
                <a:cubicBezTo>
                  <a:pt x="150" y="112"/>
                  <a:pt x="149" y="112"/>
                  <a:pt x="150" y="112"/>
                </a:cubicBezTo>
                <a:close/>
                <a:moveTo>
                  <a:pt x="135" y="86"/>
                </a:moveTo>
                <a:cubicBezTo>
                  <a:pt x="136" y="86"/>
                  <a:pt x="136" y="87"/>
                  <a:pt x="136" y="86"/>
                </a:cubicBezTo>
                <a:cubicBezTo>
                  <a:pt x="136" y="86"/>
                  <a:pt x="135" y="86"/>
                  <a:pt x="135" y="86"/>
                </a:cubicBezTo>
                <a:close/>
                <a:moveTo>
                  <a:pt x="141" y="96"/>
                </a:moveTo>
                <a:cubicBezTo>
                  <a:pt x="140" y="96"/>
                  <a:pt x="142" y="95"/>
                  <a:pt x="141" y="96"/>
                </a:cubicBezTo>
                <a:close/>
                <a:moveTo>
                  <a:pt x="148" y="112"/>
                </a:moveTo>
                <a:cubicBezTo>
                  <a:pt x="148" y="112"/>
                  <a:pt x="148" y="112"/>
                  <a:pt x="149" y="112"/>
                </a:cubicBezTo>
                <a:cubicBezTo>
                  <a:pt x="149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2"/>
                </a:cubicBezTo>
                <a:close/>
                <a:moveTo>
                  <a:pt x="134" y="86"/>
                </a:moveTo>
                <a:cubicBezTo>
                  <a:pt x="134" y="87"/>
                  <a:pt x="135" y="86"/>
                  <a:pt x="134" y="86"/>
                </a:cubicBezTo>
                <a:close/>
                <a:moveTo>
                  <a:pt x="142" y="109"/>
                </a:moveTo>
                <a:cubicBezTo>
                  <a:pt x="142" y="109"/>
                  <a:pt x="141" y="109"/>
                  <a:pt x="141" y="109"/>
                </a:cubicBezTo>
                <a:cubicBezTo>
                  <a:pt x="139" y="110"/>
                  <a:pt x="137" y="108"/>
                  <a:pt x="135" y="110"/>
                </a:cubicBezTo>
                <a:cubicBezTo>
                  <a:pt x="134" y="110"/>
                  <a:pt x="132" y="109"/>
                  <a:pt x="133" y="111"/>
                </a:cubicBezTo>
                <a:cubicBezTo>
                  <a:pt x="137" y="110"/>
                  <a:pt x="141" y="111"/>
                  <a:pt x="145" y="110"/>
                </a:cubicBezTo>
                <a:cubicBezTo>
                  <a:pt x="145" y="109"/>
                  <a:pt x="146" y="109"/>
                  <a:pt x="146" y="109"/>
                </a:cubicBezTo>
                <a:cubicBezTo>
                  <a:pt x="146" y="109"/>
                  <a:pt x="147" y="109"/>
                  <a:pt x="146" y="108"/>
                </a:cubicBezTo>
                <a:cubicBezTo>
                  <a:pt x="145" y="109"/>
                  <a:pt x="144" y="108"/>
                  <a:pt x="142" y="109"/>
                </a:cubicBezTo>
                <a:close/>
                <a:moveTo>
                  <a:pt x="146" y="110"/>
                </a:moveTo>
                <a:cubicBezTo>
                  <a:pt x="146" y="110"/>
                  <a:pt x="147" y="110"/>
                  <a:pt x="147" y="110"/>
                </a:cubicBezTo>
                <a:cubicBezTo>
                  <a:pt x="147" y="110"/>
                  <a:pt x="146" y="109"/>
                  <a:pt x="146" y="110"/>
                </a:cubicBezTo>
                <a:close/>
                <a:moveTo>
                  <a:pt x="145" y="112"/>
                </a:moveTo>
                <a:cubicBezTo>
                  <a:pt x="144" y="112"/>
                  <a:pt x="144" y="112"/>
                  <a:pt x="143" y="112"/>
                </a:cubicBezTo>
                <a:cubicBezTo>
                  <a:pt x="144" y="113"/>
                  <a:pt x="146" y="113"/>
                  <a:pt x="146" y="112"/>
                </a:cubicBezTo>
                <a:cubicBezTo>
                  <a:pt x="146" y="112"/>
                  <a:pt x="146" y="112"/>
                  <a:pt x="145" y="112"/>
                </a:cubicBezTo>
                <a:close/>
                <a:moveTo>
                  <a:pt x="136" y="96"/>
                </a:moveTo>
                <a:cubicBezTo>
                  <a:pt x="136" y="96"/>
                  <a:pt x="136" y="96"/>
                  <a:pt x="136" y="96"/>
                </a:cubicBezTo>
                <a:cubicBezTo>
                  <a:pt x="137" y="96"/>
                  <a:pt x="136" y="96"/>
                  <a:pt x="136" y="96"/>
                </a:cubicBezTo>
                <a:close/>
                <a:moveTo>
                  <a:pt x="142" y="107"/>
                </a:moveTo>
                <a:cubicBezTo>
                  <a:pt x="142" y="107"/>
                  <a:pt x="142" y="107"/>
                  <a:pt x="142" y="107"/>
                </a:cubicBezTo>
                <a:cubicBezTo>
                  <a:pt x="142" y="107"/>
                  <a:pt x="142" y="107"/>
                  <a:pt x="142" y="106"/>
                </a:cubicBezTo>
                <a:cubicBezTo>
                  <a:pt x="142" y="106"/>
                  <a:pt x="142" y="107"/>
                  <a:pt x="142" y="107"/>
                </a:cubicBezTo>
                <a:close/>
                <a:moveTo>
                  <a:pt x="141" y="107"/>
                </a:moveTo>
                <a:cubicBezTo>
                  <a:pt x="141" y="107"/>
                  <a:pt x="141" y="107"/>
                  <a:pt x="141" y="107"/>
                </a:cubicBezTo>
                <a:cubicBezTo>
                  <a:pt x="141" y="107"/>
                  <a:pt x="141" y="106"/>
                  <a:pt x="141" y="107"/>
                </a:cubicBezTo>
                <a:close/>
                <a:moveTo>
                  <a:pt x="131" y="97"/>
                </a:moveTo>
                <a:cubicBezTo>
                  <a:pt x="132" y="96"/>
                  <a:pt x="133" y="97"/>
                  <a:pt x="135" y="96"/>
                </a:cubicBezTo>
                <a:cubicBezTo>
                  <a:pt x="135" y="96"/>
                  <a:pt x="135" y="96"/>
                  <a:pt x="135" y="96"/>
                </a:cubicBezTo>
                <a:cubicBezTo>
                  <a:pt x="134" y="96"/>
                  <a:pt x="132" y="95"/>
                  <a:pt x="131" y="97"/>
                </a:cubicBezTo>
                <a:close/>
                <a:moveTo>
                  <a:pt x="139" y="107"/>
                </a:moveTo>
                <a:cubicBezTo>
                  <a:pt x="139" y="107"/>
                  <a:pt x="139" y="107"/>
                  <a:pt x="139" y="107"/>
                </a:cubicBezTo>
                <a:close/>
                <a:moveTo>
                  <a:pt x="140" y="113"/>
                </a:moveTo>
                <a:cubicBezTo>
                  <a:pt x="140" y="113"/>
                  <a:pt x="142" y="113"/>
                  <a:pt x="141" y="112"/>
                </a:cubicBezTo>
                <a:cubicBezTo>
                  <a:pt x="141" y="112"/>
                  <a:pt x="140" y="112"/>
                  <a:pt x="140" y="113"/>
                </a:cubicBezTo>
                <a:close/>
                <a:moveTo>
                  <a:pt x="138" y="114"/>
                </a:moveTo>
                <a:cubicBezTo>
                  <a:pt x="138" y="115"/>
                  <a:pt x="140" y="114"/>
                  <a:pt x="140" y="114"/>
                </a:cubicBezTo>
                <a:cubicBezTo>
                  <a:pt x="140" y="114"/>
                  <a:pt x="139" y="114"/>
                  <a:pt x="138" y="114"/>
                </a:cubicBezTo>
                <a:close/>
                <a:moveTo>
                  <a:pt x="141" y="120"/>
                </a:moveTo>
                <a:cubicBezTo>
                  <a:pt x="142" y="120"/>
                  <a:pt x="143" y="119"/>
                  <a:pt x="143" y="120"/>
                </a:cubicBezTo>
                <a:cubicBezTo>
                  <a:pt x="143" y="119"/>
                  <a:pt x="143" y="119"/>
                  <a:pt x="143" y="119"/>
                </a:cubicBezTo>
                <a:cubicBezTo>
                  <a:pt x="143" y="119"/>
                  <a:pt x="142" y="119"/>
                  <a:pt x="141" y="120"/>
                </a:cubicBezTo>
                <a:close/>
                <a:moveTo>
                  <a:pt x="139" y="112"/>
                </a:moveTo>
                <a:cubicBezTo>
                  <a:pt x="139" y="112"/>
                  <a:pt x="139" y="113"/>
                  <a:pt x="139" y="113"/>
                </a:cubicBezTo>
                <a:cubicBezTo>
                  <a:pt x="140" y="113"/>
                  <a:pt x="139" y="112"/>
                  <a:pt x="139" y="112"/>
                </a:cubicBezTo>
                <a:close/>
                <a:moveTo>
                  <a:pt x="137" y="113"/>
                </a:moveTo>
                <a:cubicBezTo>
                  <a:pt x="138" y="113"/>
                  <a:pt x="139" y="113"/>
                  <a:pt x="139" y="112"/>
                </a:cubicBezTo>
                <a:cubicBezTo>
                  <a:pt x="138" y="112"/>
                  <a:pt x="137" y="112"/>
                  <a:pt x="137" y="113"/>
                </a:cubicBezTo>
                <a:close/>
                <a:moveTo>
                  <a:pt x="128" y="96"/>
                </a:moveTo>
                <a:cubicBezTo>
                  <a:pt x="128" y="97"/>
                  <a:pt x="129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29" y="96"/>
                  <a:pt x="129" y="96"/>
                  <a:pt x="128" y="96"/>
                </a:cubicBezTo>
                <a:close/>
                <a:moveTo>
                  <a:pt x="125" y="90"/>
                </a:moveTo>
                <a:cubicBezTo>
                  <a:pt x="125" y="91"/>
                  <a:pt x="126" y="90"/>
                  <a:pt x="125" y="90"/>
                </a:cubicBezTo>
                <a:close/>
                <a:moveTo>
                  <a:pt x="136" y="114"/>
                </a:moveTo>
                <a:cubicBezTo>
                  <a:pt x="136" y="115"/>
                  <a:pt x="137" y="114"/>
                  <a:pt x="137" y="114"/>
                </a:cubicBezTo>
                <a:cubicBezTo>
                  <a:pt x="137" y="114"/>
                  <a:pt x="136" y="114"/>
                  <a:pt x="136" y="114"/>
                </a:cubicBezTo>
                <a:close/>
                <a:moveTo>
                  <a:pt x="140" y="119"/>
                </a:moveTo>
                <a:cubicBezTo>
                  <a:pt x="139" y="119"/>
                  <a:pt x="140" y="120"/>
                  <a:pt x="140" y="119"/>
                </a:cubicBezTo>
                <a:close/>
                <a:moveTo>
                  <a:pt x="125" y="96"/>
                </a:moveTo>
                <a:cubicBezTo>
                  <a:pt x="126" y="97"/>
                  <a:pt x="127" y="97"/>
                  <a:pt x="127" y="96"/>
                </a:cubicBezTo>
                <a:cubicBezTo>
                  <a:pt x="127" y="96"/>
                  <a:pt x="126" y="96"/>
                  <a:pt x="125" y="96"/>
                </a:cubicBezTo>
                <a:close/>
                <a:moveTo>
                  <a:pt x="123" y="91"/>
                </a:moveTo>
                <a:cubicBezTo>
                  <a:pt x="123" y="90"/>
                  <a:pt x="123" y="91"/>
                  <a:pt x="123" y="91"/>
                </a:cubicBezTo>
                <a:close/>
                <a:moveTo>
                  <a:pt x="123" y="97"/>
                </a:moveTo>
                <a:cubicBezTo>
                  <a:pt x="124" y="97"/>
                  <a:pt x="125" y="97"/>
                  <a:pt x="125" y="97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4" y="96"/>
                  <a:pt x="124" y="96"/>
                  <a:pt x="123" y="97"/>
                </a:cubicBezTo>
                <a:close/>
                <a:moveTo>
                  <a:pt x="134" y="114"/>
                </a:moveTo>
                <a:cubicBezTo>
                  <a:pt x="134" y="113"/>
                  <a:pt x="134" y="113"/>
                  <a:pt x="134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3" y="113"/>
                  <a:pt x="133" y="113"/>
                  <a:pt x="134" y="114"/>
                </a:cubicBezTo>
                <a:close/>
                <a:moveTo>
                  <a:pt x="130" y="110"/>
                </a:moveTo>
                <a:cubicBezTo>
                  <a:pt x="130" y="110"/>
                  <a:pt x="131" y="110"/>
                  <a:pt x="131" y="109"/>
                </a:cubicBezTo>
                <a:cubicBezTo>
                  <a:pt x="130" y="109"/>
                  <a:pt x="129" y="110"/>
                  <a:pt x="127" y="110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8" y="111"/>
                  <a:pt x="128" y="111"/>
                  <a:pt x="129" y="111"/>
                </a:cubicBezTo>
                <a:cubicBezTo>
                  <a:pt x="129" y="111"/>
                  <a:pt x="128" y="111"/>
                  <a:pt x="128" y="110"/>
                </a:cubicBezTo>
                <a:cubicBezTo>
                  <a:pt x="129" y="110"/>
                  <a:pt x="130" y="110"/>
                  <a:pt x="130" y="110"/>
                </a:cubicBezTo>
                <a:cubicBezTo>
                  <a:pt x="130" y="111"/>
                  <a:pt x="129" y="110"/>
                  <a:pt x="129" y="111"/>
                </a:cubicBezTo>
                <a:cubicBezTo>
                  <a:pt x="130" y="111"/>
                  <a:pt x="130" y="111"/>
                  <a:pt x="130" y="111"/>
                </a:cubicBezTo>
                <a:cubicBezTo>
                  <a:pt x="131" y="111"/>
                  <a:pt x="132" y="111"/>
                  <a:pt x="132" y="110"/>
                </a:cubicBezTo>
                <a:cubicBezTo>
                  <a:pt x="131" y="110"/>
                  <a:pt x="131" y="110"/>
                  <a:pt x="130" y="110"/>
                </a:cubicBezTo>
                <a:close/>
                <a:moveTo>
                  <a:pt x="131" y="113"/>
                </a:moveTo>
                <a:cubicBezTo>
                  <a:pt x="131" y="113"/>
                  <a:pt x="131" y="113"/>
                  <a:pt x="131" y="114"/>
                </a:cubicBezTo>
                <a:cubicBezTo>
                  <a:pt x="132" y="113"/>
                  <a:pt x="133" y="113"/>
                  <a:pt x="133" y="113"/>
                </a:cubicBezTo>
                <a:cubicBezTo>
                  <a:pt x="132" y="113"/>
                  <a:pt x="131" y="112"/>
                  <a:pt x="131" y="113"/>
                </a:cubicBezTo>
                <a:close/>
                <a:moveTo>
                  <a:pt x="132" y="114"/>
                </a:moveTo>
                <a:cubicBezTo>
                  <a:pt x="132" y="114"/>
                  <a:pt x="132" y="115"/>
                  <a:pt x="132" y="115"/>
                </a:cubicBezTo>
                <a:cubicBezTo>
                  <a:pt x="132" y="115"/>
                  <a:pt x="132" y="115"/>
                  <a:pt x="133" y="115"/>
                </a:cubicBezTo>
                <a:cubicBezTo>
                  <a:pt x="133" y="114"/>
                  <a:pt x="133" y="114"/>
                  <a:pt x="132" y="114"/>
                </a:cubicBezTo>
                <a:cubicBezTo>
                  <a:pt x="132" y="114"/>
                  <a:pt x="132" y="114"/>
                  <a:pt x="132" y="114"/>
                </a:cubicBezTo>
                <a:close/>
                <a:moveTo>
                  <a:pt x="122" y="97"/>
                </a:moveTo>
                <a:cubicBezTo>
                  <a:pt x="122" y="97"/>
                  <a:pt x="123" y="97"/>
                  <a:pt x="122" y="97"/>
                </a:cubicBezTo>
                <a:close/>
                <a:moveTo>
                  <a:pt x="122" y="99"/>
                </a:moveTo>
                <a:cubicBezTo>
                  <a:pt x="121" y="99"/>
                  <a:pt x="121" y="98"/>
                  <a:pt x="121" y="98"/>
                </a:cubicBezTo>
                <a:cubicBezTo>
                  <a:pt x="121" y="98"/>
                  <a:pt x="121" y="99"/>
                  <a:pt x="122" y="99"/>
                </a:cubicBezTo>
                <a:close/>
                <a:moveTo>
                  <a:pt x="128" y="114"/>
                </a:moveTo>
                <a:cubicBezTo>
                  <a:pt x="129" y="114"/>
                  <a:pt x="129" y="114"/>
                  <a:pt x="129" y="114"/>
                </a:cubicBezTo>
                <a:cubicBezTo>
                  <a:pt x="129" y="114"/>
                  <a:pt x="129" y="113"/>
                  <a:pt x="128" y="114"/>
                </a:cubicBezTo>
                <a:close/>
                <a:moveTo>
                  <a:pt x="126" y="112"/>
                </a:moveTo>
                <a:cubicBezTo>
                  <a:pt x="128" y="111"/>
                  <a:pt x="126" y="109"/>
                  <a:pt x="124" y="111"/>
                </a:cubicBezTo>
                <a:cubicBezTo>
                  <a:pt x="124" y="110"/>
                  <a:pt x="124" y="110"/>
                  <a:pt x="123" y="110"/>
                </a:cubicBezTo>
                <a:cubicBezTo>
                  <a:pt x="123" y="110"/>
                  <a:pt x="123" y="110"/>
                  <a:pt x="122" y="110"/>
                </a:cubicBezTo>
                <a:cubicBezTo>
                  <a:pt x="122" y="111"/>
                  <a:pt x="121" y="111"/>
                  <a:pt x="121" y="112"/>
                </a:cubicBezTo>
                <a:cubicBezTo>
                  <a:pt x="122" y="111"/>
                  <a:pt x="124" y="112"/>
                  <a:pt x="126" y="112"/>
                </a:cubicBezTo>
                <a:close/>
                <a:moveTo>
                  <a:pt x="124" y="114"/>
                </a:moveTo>
                <a:cubicBezTo>
                  <a:pt x="125" y="114"/>
                  <a:pt x="125" y="114"/>
                  <a:pt x="125" y="115"/>
                </a:cubicBezTo>
                <a:cubicBezTo>
                  <a:pt x="125" y="114"/>
                  <a:pt x="126" y="114"/>
                  <a:pt x="126" y="114"/>
                </a:cubicBezTo>
                <a:cubicBezTo>
                  <a:pt x="125" y="113"/>
                  <a:pt x="127" y="113"/>
                  <a:pt x="127" y="112"/>
                </a:cubicBezTo>
                <a:cubicBezTo>
                  <a:pt x="126" y="113"/>
                  <a:pt x="125" y="113"/>
                  <a:pt x="124" y="114"/>
                </a:cubicBezTo>
                <a:close/>
                <a:moveTo>
                  <a:pt x="129" y="120"/>
                </a:moveTo>
                <a:cubicBezTo>
                  <a:pt x="129" y="121"/>
                  <a:pt x="130" y="120"/>
                  <a:pt x="130" y="120"/>
                </a:cubicBezTo>
                <a:cubicBezTo>
                  <a:pt x="130" y="120"/>
                  <a:pt x="130" y="120"/>
                  <a:pt x="129" y="120"/>
                </a:cubicBezTo>
                <a:close/>
                <a:moveTo>
                  <a:pt x="126" y="115"/>
                </a:moveTo>
                <a:cubicBezTo>
                  <a:pt x="126" y="115"/>
                  <a:pt x="127" y="115"/>
                  <a:pt x="126" y="115"/>
                </a:cubicBezTo>
                <a:close/>
                <a:moveTo>
                  <a:pt x="68" y="7"/>
                </a:moveTo>
                <a:cubicBezTo>
                  <a:pt x="69" y="7"/>
                  <a:pt x="68" y="7"/>
                  <a:pt x="68" y="7"/>
                </a:cubicBezTo>
                <a:close/>
                <a:moveTo>
                  <a:pt x="68" y="7"/>
                </a:moveTo>
                <a:cubicBezTo>
                  <a:pt x="68" y="7"/>
                  <a:pt x="68" y="7"/>
                  <a:pt x="68" y="7"/>
                </a:cubicBezTo>
                <a:close/>
                <a:moveTo>
                  <a:pt x="128" y="120"/>
                </a:moveTo>
                <a:cubicBezTo>
                  <a:pt x="128" y="121"/>
                  <a:pt x="129" y="120"/>
                  <a:pt x="128" y="120"/>
                </a:cubicBezTo>
                <a:close/>
                <a:moveTo>
                  <a:pt x="123" y="115"/>
                </a:moveTo>
                <a:cubicBezTo>
                  <a:pt x="123" y="114"/>
                  <a:pt x="123" y="114"/>
                  <a:pt x="123" y="113"/>
                </a:cubicBezTo>
                <a:cubicBezTo>
                  <a:pt x="123" y="114"/>
                  <a:pt x="122" y="114"/>
                  <a:pt x="122" y="114"/>
                </a:cubicBezTo>
                <a:cubicBezTo>
                  <a:pt x="123" y="115"/>
                  <a:pt x="121" y="115"/>
                  <a:pt x="122" y="115"/>
                </a:cubicBezTo>
                <a:cubicBezTo>
                  <a:pt x="122" y="115"/>
                  <a:pt x="124" y="116"/>
                  <a:pt x="124" y="115"/>
                </a:cubicBezTo>
                <a:cubicBezTo>
                  <a:pt x="123" y="115"/>
                  <a:pt x="123" y="115"/>
                  <a:pt x="123" y="115"/>
                </a:cubicBezTo>
                <a:close/>
                <a:moveTo>
                  <a:pt x="120" y="114"/>
                </a:moveTo>
                <a:cubicBezTo>
                  <a:pt x="121" y="114"/>
                  <a:pt x="122" y="115"/>
                  <a:pt x="122" y="114"/>
                </a:cubicBezTo>
                <a:cubicBezTo>
                  <a:pt x="121" y="114"/>
                  <a:pt x="121" y="114"/>
                  <a:pt x="120" y="114"/>
                </a:cubicBezTo>
                <a:close/>
                <a:moveTo>
                  <a:pt x="117" y="111"/>
                </a:moveTo>
                <a:cubicBezTo>
                  <a:pt x="117" y="111"/>
                  <a:pt x="116" y="111"/>
                  <a:pt x="115" y="112"/>
                </a:cubicBezTo>
                <a:cubicBezTo>
                  <a:pt x="116" y="113"/>
                  <a:pt x="117" y="112"/>
                  <a:pt x="117" y="112"/>
                </a:cubicBezTo>
                <a:cubicBezTo>
                  <a:pt x="118" y="112"/>
                  <a:pt x="118" y="112"/>
                  <a:pt x="119" y="112"/>
                </a:cubicBezTo>
                <a:cubicBezTo>
                  <a:pt x="119" y="111"/>
                  <a:pt x="119" y="111"/>
                  <a:pt x="119" y="110"/>
                </a:cubicBezTo>
                <a:cubicBezTo>
                  <a:pt x="118" y="111"/>
                  <a:pt x="118" y="111"/>
                  <a:pt x="117" y="111"/>
                </a:cubicBezTo>
                <a:close/>
                <a:moveTo>
                  <a:pt x="120" y="113"/>
                </a:moveTo>
                <a:cubicBezTo>
                  <a:pt x="120" y="113"/>
                  <a:pt x="120" y="114"/>
                  <a:pt x="120" y="114"/>
                </a:cubicBezTo>
                <a:cubicBezTo>
                  <a:pt x="120" y="114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lose/>
                <a:moveTo>
                  <a:pt x="118" y="115"/>
                </a:moveTo>
                <a:cubicBezTo>
                  <a:pt x="118" y="116"/>
                  <a:pt x="119" y="116"/>
                  <a:pt x="119" y="116"/>
                </a:cubicBezTo>
                <a:cubicBezTo>
                  <a:pt x="119" y="115"/>
                  <a:pt x="118" y="115"/>
                  <a:pt x="118" y="115"/>
                </a:cubicBezTo>
                <a:close/>
                <a:moveTo>
                  <a:pt x="117" y="114"/>
                </a:moveTo>
                <a:cubicBezTo>
                  <a:pt x="117" y="114"/>
                  <a:pt x="117" y="114"/>
                  <a:pt x="117" y="114"/>
                </a:cubicBezTo>
                <a:cubicBezTo>
                  <a:pt x="117" y="114"/>
                  <a:pt x="117" y="114"/>
                  <a:pt x="117" y="113"/>
                </a:cubicBezTo>
                <a:cubicBezTo>
                  <a:pt x="117" y="114"/>
                  <a:pt x="117" y="114"/>
                  <a:pt x="117" y="114"/>
                </a:cubicBezTo>
                <a:close/>
                <a:moveTo>
                  <a:pt x="114" y="113"/>
                </a:moveTo>
                <a:cubicBezTo>
                  <a:pt x="114" y="114"/>
                  <a:pt x="114" y="114"/>
                  <a:pt x="114" y="115"/>
                </a:cubicBezTo>
                <a:cubicBezTo>
                  <a:pt x="115" y="114"/>
                  <a:pt x="115" y="115"/>
                  <a:pt x="115" y="114"/>
                </a:cubicBezTo>
                <a:cubicBezTo>
                  <a:pt x="115" y="114"/>
                  <a:pt x="115" y="113"/>
                  <a:pt x="114" y="113"/>
                </a:cubicBezTo>
                <a:close/>
                <a:moveTo>
                  <a:pt x="113" y="112"/>
                </a:moveTo>
                <a:cubicBezTo>
                  <a:pt x="113" y="112"/>
                  <a:pt x="114" y="112"/>
                  <a:pt x="114" y="112"/>
                </a:cubicBezTo>
                <a:cubicBezTo>
                  <a:pt x="114" y="112"/>
                  <a:pt x="114" y="112"/>
                  <a:pt x="113" y="111"/>
                </a:cubicBezTo>
                <a:cubicBezTo>
                  <a:pt x="113" y="111"/>
                  <a:pt x="113" y="112"/>
                  <a:pt x="113" y="112"/>
                </a:cubicBezTo>
                <a:close/>
                <a:moveTo>
                  <a:pt x="106" y="100"/>
                </a:moveTo>
                <a:cubicBezTo>
                  <a:pt x="106" y="100"/>
                  <a:pt x="107" y="100"/>
                  <a:pt x="106" y="100"/>
                </a:cubicBezTo>
                <a:close/>
                <a:moveTo>
                  <a:pt x="111" y="114"/>
                </a:moveTo>
                <a:cubicBezTo>
                  <a:pt x="112" y="114"/>
                  <a:pt x="112" y="115"/>
                  <a:pt x="113" y="115"/>
                </a:cubicBezTo>
                <a:cubicBezTo>
                  <a:pt x="113" y="114"/>
                  <a:pt x="113" y="114"/>
                  <a:pt x="113" y="113"/>
                </a:cubicBezTo>
                <a:cubicBezTo>
                  <a:pt x="113" y="113"/>
                  <a:pt x="112" y="113"/>
                  <a:pt x="111" y="114"/>
                </a:cubicBezTo>
                <a:close/>
                <a:moveTo>
                  <a:pt x="112" y="112"/>
                </a:moveTo>
                <a:cubicBezTo>
                  <a:pt x="112" y="112"/>
                  <a:pt x="111" y="112"/>
                  <a:pt x="111" y="112"/>
                </a:cubicBezTo>
                <a:cubicBezTo>
                  <a:pt x="112" y="113"/>
                  <a:pt x="112" y="113"/>
                  <a:pt x="113" y="113"/>
                </a:cubicBezTo>
                <a:cubicBezTo>
                  <a:pt x="113" y="112"/>
                  <a:pt x="112" y="112"/>
                  <a:pt x="112" y="112"/>
                </a:cubicBezTo>
                <a:close/>
                <a:moveTo>
                  <a:pt x="109" y="115"/>
                </a:moveTo>
                <a:cubicBezTo>
                  <a:pt x="109" y="115"/>
                  <a:pt x="110" y="115"/>
                  <a:pt x="110" y="115"/>
                </a:cubicBezTo>
                <a:cubicBezTo>
                  <a:pt x="110" y="115"/>
                  <a:pt x="110" y="115"/>
                  <a:pt x="110" y="114"/>
                </a:cubicBezTo>
                <a:cubicBezTo>
                  <a:pt x="110" y="115"/>
                  <a:pt x="110" y="114"/>
                  <a:pt x="109" y="115"/>
                </a:cubicBezTo>
                <a:close/>
                <a:moveTo>
                  <a:pt x="109" y="115"/>
                </a:moveTo>
                <a:cubicBezTo>
                  <a:pt x="109" y="115"/>
                  <a:pt x="109" y="115"/>
                  <a:pt x="109" y="115"/>
                </a:cubicBezTo>
                <a:close/>
                <a:moveTo>
                  <a:pt x="106" y="115"/>
                </a:moveTo>
                <a:cubicBezTo>
                  <a:pt x="106" y="115"/>
                  <a:pt x="106" y="115"/>
                  <a:pt x="107" y="115"/>
                </a:cubicBezTo>
                <a:cubicBezTo>
                  <a:pt x="107" y="115"/>
                  <a:pt x="107" y="114"/>
                  <a:pt x="107" y="114"/>
                </a:cubicBezTo>
                <a:cubicBezTo>
                  <a:pt x="106" y="114"/>
                  <a:pt x="106" y="114"/>
                  <a:pt x="106" y="115"/>
                </a:cubicBezTo>
                <a:close/>
                <a:moveTo>
                  <a:pt x="106" y="116"/>
                </a:moveTo>
                <a:cubicBezTo>
                  <a:pt x="107" y="116"/>
                  <a:pt x="108" y="117"/>
                  <a:pt x="108" y="116"/>
                </a:cubicBezTo>
                <a:cubicBezTo>
                  <a:pt x="107" y="116"/>
                  <a:pt x="106" y="116"/>
                  <a:pt x="106" y="116"/>
                </a:cubicBezTo>
                <a:close/>
                <a:moveTo>
                  <a:pt x="106" y="115"/>
                </a:moveTo>
                <a:cubicBezTo>
                  <a:pt x="105" y="114"/>
                  <a:pt x="105" y="115"/>
                  <a:pt x="104" y="115"/>
                </a:cubicBezTo>
                <a:cubicBezTo>
                  <a:pt x="104" y="115"/>
                  <a:pt x="105" y="115"/>
                  <a:pt x="105" y="116"/>
                </a:cubicBezTo>
                <a:cubicBezTo>
                  <a:pt x="105" y="116"/>
                  <a:pt x="104" y="116"/>
                  <a:pt x="104" y="116"/>
                </a:cubicBezTo>
                <a:cubicBezTo>
                  <a:pt x="105" y="117"/>
                  <a:pt x="105" y="116"/>
                  <a:pt x="105" y="116"/>
                </a:cubicBezTo>
                <a:cubicBezTo>
                  <a:pt x="105" y="116"/>
                  <a:pt x="105" y="115"/>
                  <a:pt x="106" y="115"/>
                </a:cubicBezTo>
                <a:close/>
                <a:moveTo>
                  <a:pt x="106" y="116"/>
                </a:moveTo>
                <a:cubicBezTo>
                  <a:pt x="106" y="116"/>
                  <a:pt x="106" y="116"/>
                  <a:pt x="106" y="116"/>
                </a:cubicBezTo>
                <a:cubicBezTo>
                  <a:pt x="106" y="116"/>
                  <a:pt x="105" y="116"/>
                  <a:pt x="105" y="116"/>
                </a:cubicBezTo>
                <a:cubicBezTo>
                  <a:pt x="105" y="116"/>
                  <a:pt x="106" y="116"/>
                  <a:pt x="106" y="116"/>
                </a:cubicBezTo>
                <a:close/>
                <a:moveTo>
                  <a:pt x="104" y="115"/>
                </a:move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lose/>
                <a:moveTo>
                  <a:pt x="98" y="115"/>
                </a:moveTo>
                <a:cubicBezTo>
                  <a:pt x="99" y="115"/>
                  <a:pt x="99" y="114"/>
                  <a:pt x="99" y="114"/>
                </a:cubicBezTo>
                <a:cubicBezTo>
                  <a:pt x="98" y="114"/>
                  <a:pt x="97" y="114"/>
                  <a:pt x="97" y="115"/>
                </a:cubicBezTo>
                <a:cubicBezTo>
                  <a:pt x="98" y="115"/>
                  <a:pt x="98" y="115"/>
                  <a:pt x="98" y="116"/>
                </a:cubicBezTo>
                <a:cubicBezTo>
                  <a:pt x="100" y="115"/>
                  <a:pt x="101" y="116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1" y="115"/>
                  <a:pt x="99" y="116"/>
                  <a:pt x="98" y="115"/>
                </a:cubicBezTo>
                <a:close/>
                <a:moveTo>
                  <a:pt x="103" y="116"/>
                </a:moveTo>
                <a:cubicBezTo>
                  <a:pt x="103" y="116"/>
                  <a:pt x="102" y="116"/>
                  <a:pt x="102" y="116"/>
                </a:cubicBezTo>
                <a:cubicBezTo>
                  <a:pt x="102" y="117"/>
                  <a:pt x="103" y="117"/>
                  <a:pt x="103" y="116"/>
                </a:cubicBezTo>
                <a:close/>
                <a:moveTo>
                  <a:pt x="101" y="117"/>
                </a:moveTo>
                <a:cubicBezTo>
                  <a:pt x="101" y="117"/>
                  <a:pt x="102" y="117"/>
                  <a:pt x="102" y="116"/>
                </a:cubicBezTo>
                <a:cubicBezTo>
                  <a:pt x="102" y="116"/>
                  <a:pt x="101" y="116"/>
                  <a:pt x="101" y="117"/>
                </a:cubicBezTo>
                <a:close/>
                <a:moveTo>
                  <a:pt x="98" y="117"/>
                </a:moveTo>
                <a:cubicBezTo>
                  <a:pt x="98" y="117"/>
                  <a:pt x="99" y="117"/>
                  <a:pt x="99" y="116"/>
                </a:cubicBezTo>
                <a:cubicBezTo>
                  <a:pt x="98" y="117"/>
                  <a:pt x="98" y="116"/>
                  <a:pt x="98" y="117"/>
                </a:cubicBezTo>
                <a:close/>
                <a:moveTo>
                  <a:pt x="92" y="116"/>
                </a:moveTo>
                <a:cubicBezTo>
                  <a:pt x="92" y="115"/>
                  <a:pt x="92" y="115"/>
                  <a:pt x="91" y="115"/>
                </a:cubicBezTo>
                <a:cubicBezTo>
                  <a:pt x="91" y="115"/>
                  <a:pt x="90" y="115"/>
                  <a:pt x="90" y="116"/>
                </a:cubicBezTo>
                <a:cubicBezTo>
                  <a:pt x="90" y="116"/>
                  <a:pt x="90" y="117"/>
                  <a:pt x="90" y="117"/>
                </a:cubicBezTo>
                <a:cubicBezTo>
                  <a:pt x="92" y="118"/>
                  <a:pt x="94" y="116"/>
                  <a:pt x="95" y="115"/>
                </a:cubicBezTo>
                <a:cubicBezTo>
                  <a:pt x="96" y="116"/>
                  <a:pt x="96" y="116"/>
                  <a:pt x="97" y="116"/>
                </a:cubicBezTo>
                <a:cubicBezTo>
                  <a:pt x="97" y="114"/>
                  <a:pt x="94" y="115"/>
                  <a:pt x="92" y="116"/>
                </a:cubicBezTo>
                <a:close/>
                <a:moveTo>
                  <a:pt x="92" y="117"/>
                </a:moveTo>
                <a:cubicBezTo>
                  <a:pt x="91" y="117"/>
                  <a:pt x="91" y="117"/>
                  <a:pt x="91" y="117"/>
                </a:cubicBezTo>
                <a:cubicBezTo>
                  <a:pt x="91" y="117"/>
                  <a:pt x="91" y="116"/>
                  <a:pt x="91" y="116"/>
                </a:cubicBezTo>
                <a:cubicBezTo>
                  <a:pt x="91" y="116"/>
                  <a:pt x="91" y="116"/>
                  <a:pt x="92" y="117"/>
                </a:cubicBezTo>
                <a:close/>
                <a:moveTo>
                  <a:pt x="159" y="242"/>
                </a:moveTo>
                <a:cubicBezTo>
                  <a:pt x="159" y="243"/>
                  <a:pt x="159" y="243"/>
                  <a:pt x="160" y="242"/>
                </a:cubicBezTo>
                <a:cubicBezTo>
                  <a:pt x="159" y="242"/>
                  <a:pt x="159" y="242"/>
                  <a:pt x="159" y="242"/>
                </a:cubicBezTo>
                <a:close/>
                <a:moveTo>
                  <a:pt x="94" y="121"/>
                </a:moveTo>
                <a:cubicBezTo>
                  <a:pt x="93" y="121"/>
                  <a:pt x="94" y="122"/>
                  <a:pt x="94" y="121"/>
                </a:cubicBezTo>
                <a:close/>
                <a:moveTo>
                  <a:pt x="157" y="241"/>
                </a:moveTo>
                <a:cubicBezTo>
                  <a:pt x="157" y="242"/>
                  <a:pt x="157" y="242"/>
                  <a:pt x="158" y="241"/>
                </a:cubicBezTo>
                <a:cubicBezTo>
                  <a:pt x="158" y="241"/>
                  <a:pt x="157" y="241"/>
                  <a:pt x="157" y="241"/>
                </a:cubicBezTo>
                <a:close/>
                <a:moveTo>
                  <a:pt x="89" y="115"/>
                </a:moveTo>
                <a:cubicBezTo>
                  <a:pt x="89" y="115"/>
                  <a:pt x="89" y="115"/>
                  <a:pt x="89" y="115"/>
                </a:cubicBezTo>
                <a:cubicBezTo>
                  <a:pt x="89" y="115"/>
                  <a:pt x="88" y="115"/>
                  <a:pt x="89" y="115"/>
                </a:cubicBezTo>
                <a:close/>
                <a:moveTo>
                  <a:pt x="88" y="116"/>
                </a:move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16"/>
                  <a:pt x="88" y="116"/>
                </a:cubicBezTo>
                <a:close/>
                <a:moveTo>
                  <a:pt x="92" y="123"/>
                </a:move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lose/>
                <a:moveTo>
                  <a:pt x="91" y="121"/>
                </a:moveTo>
                <a:cubicBezTo>
                  <a:pt x="90" y="121"/>
                  <a:pt x="90" y="121"/>
                  <a:pt x="89" y="121"/>
                </a:cubicBezTo>
                <a:cubicBezTo>
                  <a:pt x="90" y="122"/>
                  <a:pt x="90" y="122"/>
                  <a:pt x="91" y="122"/>
                </a:cubicBezTo>
                <a:cubicBezTo>
                  <a:pt x="91" y="121"/>
                  <a:pt x="91" y="121"/>
                  <a:pt x="91" y="121"/>
                </a:cubicBezTo>
                <a:close/>
                <a:moveTo>
                  <a:pt x="154" y="242"/>
                </a:moveTo>
                <a:cubicBezTo>
                  <a:pt x="154" y="242"/>
                  <a:pt x="155" y="242"/>
                  <a:pt x="155" y="242"/>
                </a:cubicBezTo>
                <a:cubicBezTo>
                  <a:pt x="155" y="242"/>
                  <a:pt x="154" y="242"/>
                  <a:pt x="154" y="242"/>
                </a:cubicBezTo>
                <a:close/>
                <a:moveTo>
                  <a:pt x="157" y="250"/>
                </a:moveTo>
                <a:cubicBezTo>
                  <a:pt x="158" y="250"/>
                  <a:pt x="158" y="250"/>
                  <a:pt x="159" y="249"/>
                </a:cubicBezTo>
                <a:cubicBezTo>
                  <a:pt x="158" y="249"/>
                  <a:pt x="157" y="249"/>
                  <a:pt x="157" y="250"/>
                </a:cubicBezTo>
                <a:close/>
                <a:moveTo>
                  <a:pt x="86" y="116"/>
                </a:moveTo>
                <a:cubicBezTo>
                  <a:pt x="85" y="116"/>
                  <a:pt x="85" y="116"/>
                  <a:pt x="85" y="116"/>
                </a:cubicBezTo>
                <a:cubicBezTo>
                  <a:pt x="86" y="116"/>
                  <a:pt x="86" y="117"/>
                  <a:pt x="86" y="117"/>
                </a:cubicBezTo>
                <a:cubicBezTo>
                  <a:pt x="86" y="116"/>
                  <a:pt x="86" y="116"/>
                  <a:pt x="86" y="116"/>
                </a:cubicBezTo>
                <a:close/>
                <a:moveTo>
                  <a:pt x="88" y="122"/>
                </a:moveTo>
                <a:cubicBezTo>
                  <a:pt x="89" y="122"/>
                  <a:pt x="89" y="122"/>
                  <a:pt x="89" y="121"/>
                </a:cubicBezTo>
                <a:cubicBezTo>
                  <a:pt x="89" y="121"/>
                  <a:pt x="88" y="121"/>
                  <a:pt x="88" y="122"/>
                </a:cubicBezTo>
                <a:close/>
                <a:moveTo>
                  <a:pt x="153" y="244"/>
                </a:moveTo>
                <a:cubicBezTo>
                  <a:pt x="153" y="245"/>
                  <a:pt x="155" y="244"/>
                  <a:pt x="154" y="244"/>
                </a:cubicBezTo>
                <a:cubicBezTo>
                  <a:pt x="154" y="244"/>
                  <a:pt x="153" y="244"/>
                  <a:pt x="153" y="244"/>
                </a:cubicBezTo>
                <a:close/>
                <a:moveTo>
                  <a:pt x="157" y="251"/>
                </a:move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7" y="251"/>
                </a:cubicBezTo>
                <a:close/>
                <a:moveTo>
                  <a:pt x="152" y="244"/>
                </a:moveTo>
                <a:cubicBezTo>
                  <a:pt x="152" y="244"/>
                  <a:pt x="152" y="244"/>
                  <a:pt x="152" y="244"/>
                </a:cubicBezTo>
                <a:cubicBezTo>
                  <a:pt x="153" y="244"/>
                  <a:pt x="152" y="244"/>
                  <a:pt x="152" y="244"/>
                </a:cubicBezTo>
                <a:close/>
                <a:moveTo>
                  <a:pt x="87" y="123"/>
                </a:moveTo>
                <a:cubicBezTo>
                  <a:pt x="87" y="123"/>
                  <a:pt x="88" y="123"/>
                  <a:pt x="87" y="123"/>
                </a:cubicBezTo>
                <a:close/>
                <a:moveTo>
                  <a:pt x="83" y="122"/>
                </a:moveTo>
                <a:cubicBezTo>
                  <a:pt x="83" y="122"/>
                  <a:pt x="83" y="122"/>
                  <a:pt x="83" y="122"/>
                </a:cubicBezTo>
                <a:cubicBezTo>
                  <a:pt x="82" y="120"/>
                  <a:pt x="80" y="122"/>
                  <a:pt x="78" y="121"/>
                </a:cubicBezTo>
                <a:cubicBezTo>
                  <a:pt x="77" y="121"/>
                  <a:pt x="77" y="121"/>
                  <a:pt x="77" y="122"/>
                </a:cubicBezTo>
                <a:cubicBezTo>
                  <a:pt x="75" y="122"/>
                  <a:pt x="74" y="121"/>
                  <a:pt x="73" y="122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69" y="122"/>
                  <a:pt x="67" y="123"/>
                  <a:pt x="65" y="123"/>
                </a:cubicBezTo>
                <a:cubicBezTo>
                  <a:pt x="66" y="124"/>
                  <a:pt x="66" y="123"/>
                  <a:pt x="67" y="123"/>
                </a:cubicBezTo>
                <a:cubicBezTo>
                  <a:pt x="65" y="124"/>
                  <a:pt x="62" y="124"/>
                  <a:pt x="61" y="125"/>
                </a:cubicBezTo>
                <a:cubicBezTo>
                  <a:pt x="64" y="125"/>
                  <a:pt x="68" y="125"/>
                  <a:pt x="71" y="124"/>
                </a:cubicBezTo>
                <a:cubicBezTo>
                  <a:pt x="72" y="124"/>
                  <a:pt x="71" y="123"/>
                  <a:pt x="71" y="123"/>
                </a:cubicBezTo>
                <a:cubicBezTo>
                  <a:pt x="72" y="123"/>
                  <a:pt x="72" y="124"/>
                  <a:pt x="73" y="124"/>
                </a:cubicBezTo>
                <a:cubicBezTo>
                  <a:pt x="74" y="124"/>
                  <a:pt x="73" y="123"/>
                  <a:pt x="74" y="123"/>
                </a:cubicBezTo>
                <a:cubicBezTo>
                  <a:pt x="75" y="123"/>
                  <a:pt x="75" y="124"/>
                  <a:pt x="75" y="124"/>
                </a:cubicBezTo>
                <a:cubicBezTo>
                  <a:pt x="78" y="124"/>
                  <a:pt x="80" y="122"/>
                  <a:pt x="83" y="122"/>
                </a:cubicBezTo>
                <a:close/>
                <a:moveTo>
                  <a:pt x="65" y="95"/>
                </a:moveTo>
                <a:cubicBezTo>
                  <a:pt x="65" y="95"/>
                  <a:pt x="65" y="95"/>
                  <a:pt x="66" y="95"/>
                </a:cubicBezTo>
                <a:cubicBezTo>
                  <a:pt x="66" y="95"/>
                  <a:pt x="65" y="95"/>
                  <a:pt x="65" y="95"/>
                </a:cubicBezTo>
                <a:close/>
                <a:moveTo>
                  <a:pt x="66" y="121"/>
                </a:moveTo>
                <a:cubicBezTo>
                  <a:pt x="67" y="121"/>
                  <a:pt x="69" y="122"/>
                  <a:pt x="70" y="121"/>
                </a:cubicBezTo>
                <a:cubicBezTo>
                  <a:pt x="69" y="121"/>
                  <a:pt x="67" y="120"/>
                  <a:pt x="66" y="121"/>
                </a:cubicBezTo>
                <a:close/>
                <a:moveTo>
                  <a:pt x="62" y="122"/>
                </a:moveTo>
                <a:cubicBezTo>
                  <a:pt x="63" y="122"/>
                  <a:pt x="64" y="122"/>
                  <a:pt x="65" y="121"/>
                </a:cubicBezTo>
                <a:cubicBezTo>
                  <a:pt x="64" y="121"/>
                  <a:pt x="63" y="121"/>
                  <a:pt x="62" y="122"/>
                </a:cubicBezTo>
                <a:close/>
                <a:moveTo>
                  <a:pt x="60" y="125"/>
                </a:moveTo>
                <a:cubicBezTo>
                  <a:pt x="60" y="125"/>
                  <a:pt x="60" y="126"/>
                  <a:pt x="60" y="126"/>
                </a:cubicBezTo>
                <a:cubicBezTo>
                  <a:pt x="60" y="126"/>
                  <a:pt x="60" y="125"/>
                  <a:pt x="61" y="125"/>
                </a:cubicBezTo>
                <a:cubicBezTo>
                  <a:pt x="61" y="125"/>
                  <a:pt x="60" y="125"/>
                  <a:pt x="60" y="125"/>
                </a:cubicBezTo>
                <a:cubicBezTo>
                  <a:pt x="60" y="125"/>
                  <a:pt x="60" y="125"/>
                  <a:pt x="60" y="125"/>
                </a:cubicBezTo>
                <a:close/>
                <a:moveTo>
                  <a:pt x="112" y="230"/>
                </a:moveTo>
                <a:cubicBezTo>
                  <a:pt x="113" y="230"/>
                  <a:pt x="114" y="230"/>
                  <a:pt x="113" y="230"/>
                </a:cubicBezTo>
                <a:cubicBezTo>
                  <a:pt x="113" y="230"/>
                  <a:pt x="113" y="229"/>
                  <a:pt x="112" y="230"/>
                </a:cubicBezTo>
                <a:close/>
                <a:moveTo>
                  <a:pt x="48" y="111"/>
                </a:moveTo>
                <a:cubicBezTo>
                  <a:pt x="48" y="111"/>
                  <a:pt x="48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8" y="111"/>
                </a:cubicBezTo>
                <a:close/>
                <a:moveTo>
                  <a:pt x="109" y="234"/>
                </a:move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lose/>
                <a:moveTo>
                  <a:pt x="48" y="134"/>
                </a:moveTo>
                <a:cubicBezTo>
                  <a:pt x="47" y="134"/>
                  <a:pt x="46" y="135"/>
                  <a:pt x="46" y="135"/>
                </a:cubicBezTo>
                <a:cubicBezTo>
                  <a:pt x="46" y="135"/>
                  <a:pt x="46" y="134"/>
                  <a:pt x="45" y="134"/>
                </a:cubicBezTo>
                <a:cubicBezTo>
                  <a:pt x="44" y="135"/>
                  <a:pt x="42" y="134"/>
                  <a:pt x="41" y="136"/>
                </a:cubicBezTo>
                <a:cubicBezTo>
                  <a:pt x="42" y="137"/>
                  <a:pt x="44" y="136"/>
                  <a:pt x="45" y="136"/>
                </a:cubicBezTo>
                <a:cubicBezTo>
                  <a:pt x="46" y="136"/>
                  <a:pt x="47" y="135"/>
                  <a:pt x="48" y="135"/>
                </a:cubicBezTo>
                <a:cubicBezTo>
                  <a:pt x="48" y="135"/>
                  <a:pt x="48" y="135"/>
                  <a:pt x="49" y="135"/>
                </a:cubicBezTo>
                <a:cubicBezTo>
                  <a:pt x="49" y="134"/>
                  <a:pt x="48" y="134"/>
                  <a:pt x="48" y="134"/>
                </a:cubicBezTo>
                <a:close/>
                <a:moveTo>
                  <a:pt x="42" y="132"/>
                </a:moveTo>
                <a:cubicBezTo>
                  <a:pt x="42" y="133"/>
                  <a:pt x="42" y="133"/>
                  <a:pt x="42" y="133"/>
                </a:cubicBezTo>
                <a:cubicBezTo>
                  <a:pt x="44" y="132"/>
                  <a:pt x="45" y="133"/>
                  <a:pt x="46" y="132"/>
                </a:cubicBezTo>
                <a:cubicBezTo>
                  <a:pt x="45" y="131"/>
                  <a:pt x="43" y="132"/>
                  <a:pt x="42" y="132"/>
                </a:cubicBezTo>
                <a:close/>
                <a:moveTo>
                  <a:pt x="68" y="188"/>
                </a:moveTo>
                <a:cubicBezTo>
                  <a:pt x="68" y="189"/>
                  <a:pt x="68" y="189"/>
                  <a:pt x="68" y="188"/>
                </a:cubicBezTo>
                <a:cubicBezTo>
                  <a:pt x="68" y="188"/>
                  <a:pt x="68" y="188"/>
                  <a:pt x="68" y="188"/>
                </a:cubicBezTo>
                <a:close/>
                <a:moveTo>
                  <a:pt x="82" y="220"/>
                </a:moveTo>
                <a:cubicBezTo>
                  <a:pt x="82" y="220"/>
                  <a:pt x="83" y="220"/>
                  <a:pt x="82" y="219"/>
                </a:cubicBezTo>
                <a:cubicBezTo>
                  <a:pt x="82" y="219"/>
                  <a:pt x="82" y="219"/>
                  <a:pt x="82" y="220"/>
                </a:cubicBezTo>
                <a:close/>
                <a:moveTo>
                  <a:pt x="53" y="175"/>
                </a:moveTo>
                <a:cubicBezTo>
                  <a:pt x="53" y="175"/>
                  <a:pt x="53" y="175"/>
                  <a:pt x="53" y="175"/>
                </a:cubicBezTo>
                <a:cubicBezTo>
                  <a:pt x="53" y="175"/>
                  <a:pt x="54" y="175"/>
                  <a:pt x="54" y="175"/>
                </a:cubicBezTo>
                <a:cubicBezTo>
                  <a:pt x="54" y="175"/>
                  <a:pt x="54" y="175"/>
                  <a:pt x="53" y="175"/>
                </a:cubicBezTo>
                <a:cubicBezTo>
                  <a:pt x="53" y="175"/>
                  <a:pt x="53" y="175"/>
                  <a:pt x="53" y="175"/>
                </a:cubicBezTo>
                <a:close/>
                <a:moveTo>
                  <a:pt x="60" y="194"/>
                </a:moveTo>
                <a:cubicBezTo>
                  <a:pt x="59" y="194"/>
                  <a:pt x="60" y="194"/>
                  <a:pt x="60" y="194"/>
                </a:cubicBezTo>
                <a:close/>
                <a:moveTo>
                  <a:pt x="54" y="185"/>
                </a:moveTo>
                <a:cubicBezTo>
                  <a:pt x="53" y="185"/>
                  <a:pt x="54" y="186"/>
                  <a:pt x="54" y="185"/>
                </a:cubicBezTo>
                <a:close/>
                <a:moveTo>
                  <a:pt x="58" y="195"/>
                </a:moveTo>
                <a:cubicBezTo>
                  <a:pt x="58" y="195"/>
                  <a:pt x="59" y="196"/>
                  <a:pt x="58" y="196"/>
                </a:cubicBezTo>
                <a:cubicBezTo>
                  <a:pt x="58" y="196"/>
                  <a:pt x="57" y="195"/>
                  <a:pt x="57" y="196"/>
                </a:cubicBezTo>
                <a:cubicBezTo>
                  <a:pt x="57" y="197"/>
                  <a:pt x="58" y="196"/>
                  <a:pt x="58" y="197"/>
                </a:cubicBezTo>
                <a:cubicBezTo>
                  <a:pt x="59" y="196"/>
                  <a:pt x="60" y="196"/>
                  <a:pt x="60" y="196"/>
                </a:cubicBezTo>
                <a:cubicBezTo>
                  <a:pt x="60" y="195"/>
                  <a:pt x="59" y="195"/>
                  <a:pt x="58" y="195"/>
                </a:cubicBezTo>
                <a:close/>
                <a:moveTo>
                  <a:pt x="34" y="150"/>
                </a:moveTo>
                <a:cubicBezTo>
                  <a:pt x="35" y="150"/>
                  <a:pt x="35" y="149"/>
                  <a:pt x="35" y="149"/>
                </a:cubicBezTo>
                <a:cubicBezTo>
                  <a:pt x="34" y="149"/>
                  <a:pt x="34" y="149"/>
                  <a:pt x="34" y="150"/>
                </a:cubicBezTo>
                <a:close/>
                <a:moveTo>
                  <a:pt x="55" y="188"/>
                </a:moveTo>
                <a:cubicBezTo>
                  <a:pt x="55" y="188"/>
                  <a:pt x="55" y="187"/>
                  <a:pt x="54" y="187"/>
                </a:cubicBezTo>
                <a:cubicBezTo>
                  <a:pt x="54" y="188"/>
                  <a:pt x="55" y="188"/>
                  <a:pt x="55" y="188"/>
                </a:cubicBezTo>
                <a:close/>
                <a:moveTo>
                  <a:pt x="56" y="195"/>
                </a:moveTo>
                <a:cubicBezTo>
                  <a:pt x="57" y="194"/>
                  <a:pt x="57" y="194"/>
                  <a:pt x="58" y="194"/>
                </a:cubicBezTo>
                <a:cubicBezTo>
                  <a:pt x="57" y="193"/>
                  <a:pt x="56" y="194"/>
                  <a:pt x="56" y="195"/>
                </a:cubicBezTo>
                <a:close/>
                <a:moveTo>
                  <a:pt x="54" y="191"/>
                </a:moveTo>
                <a:cubicBezTo>
                  <a:pt x="54" y="191"/>
                  <a:pt x="54" y="191"/>
                  <a:pt x="54" y="191"/>
                </a:cubicBezTo>
                <a:close/>
                <a:moveTo>
                  <a:pt x="31" y="160"/>
                </a:moveTo>
                <a:cubicBezTo>
                  <a:pt x="30" y="160"/>
                  <a:pt x="30" y="162"/>
                  <a:pt x="31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32" y="161"/>
                  <a:pt x="32" y="160"/>
                  <a:pt x="31" y="160"/>
                </a:cubicBezTo>
                <a:close/>
                <a:moveTo>
                  <a:pt x="0" y="182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82"/>
                  <a:pt x="0" y="182"/>
                  <a:pt x="0" y="182"/>
                </a:cubicBezTo>
                <a:close/>
              </a:path>
            </a:pathLst>
          </a:custGeom>
          <a:solidFill>
            <a:srgbClr val="E3E0D1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145540" y="4493547"/>
            <a:ext cx="8453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①携带大量佛经回到长安，此后主持译经工作，为中国佛教的发展作出重大贡献。同时他也将中国的书籍译成梵文，推动了中印两国文化交流。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686435" y="535616"/>
            <a:ext cx="465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玄奘西行的影响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1"/>
      <p:bldP spid="83" grpId="2"/>
      <p:bldP spid="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560" y="1348105"/>
            <a:ext cx="8581390" cy="3081655"/>
          </a:xfrm>
          <a:prstGeom prst="rect">
            <a:avLst/>
          </a:prstGeom>
          <a:ln w="41275" cmpd="thickThin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大唐西域记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记述了玄奘西行亲身经历的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110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个以及传闻听说的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28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个城邦、国家、地区的历史地理，其中对地理位置、山川地形、城镇都邑、道路关隘的记载，成为后世学者研究中西交通路线时比定地名的指针。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大慈恩寺三藏法师传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则按玄奘经行的路线记述，更清楚地反映了唐代中外陆路交通路线的脉络。”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介永强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佛教与中古中外交通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35660" y="389202"/>
            <a:ext cx="780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玄奘的天竺之行还有什么贡献呢？</a:t>
            </a:r>
          </a:p>
        </p:txBody>
      </p:sp>
      <p:pic>
        <p:nvPicPr>
          <p:cNvPr id="83" name="Picture 2" descr="http://d.hiphotos.baidu.com/baike/w%3D268%3Bg%3D0/sign=dd0912b2ad773912c4268267c022e125/cf1b9d16fdfaaf51d8d4d5b0885494eef01f7a8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9445" y="1348105"/>
            <a:ext cx="2338705" cy="3081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4" name="Freeform 5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>
            <a:off x="-974416" y="4250874"/>
            <a:ext cx="14302122" cy="4555114"/>
          </a:xfrm>
          <a:custGeom>
            <a:avLst/>
            <a:gdLst>
              <a:gd name="T0" fmla="*/ 498 w 627"/>
              <a:gd name="T1" fmla="*/ 235 h 270"/>
              <a:gd name="T2" fmla="*/ 559 w 627"/>
              <a:gd name="T3" fmla="*/ 108 h 270"/>
              <a:gd name="T4" fmla="*/ 413 w 627"/>
              <a:gd name="T5" fmla="*/ 87 h 270"/>
              <a:gd name="T6" fmla="*/ 368 w 627"/>
              <a:gd name="T7" fmla="*/ 77 h 270"/>
              <a:gd name="T8" fmla="*/ 350 w 627"/>
              <a:gd name="T9" fmla="*/ 63 h 270"/>
              <a:gd name="T10" fmla="*/ 418 w 627"/>
              <a:gd name="T11" fmla="*/ 52 h 270"/>
              <a:gd name="T12" fmla="*/ 283 w 627"/>
              <a:gd name="T13" fmla="*/ 51 h 270"/>
              <a:gd name="T14" fmla="*/ 377 w 627"/>
              <a:gd name="T15" fmla="*/ 40 h 270"/>
              <a:gd name="T16" fmla="*/ 266 w 627"/>
              <a:gd name="T17" fmla="*/ 42 h 270"/>
              <a:gd name="T18" fmla="*/ 211 w 627"/>
              <a:gd name="T19" fmla="*/ 75 h 270"/>
              <a:gd name="T20" fmla="*/ 169 w 627"/>
              <a:gd name="T21" fmla="*/ 88 h 270"/>
              <a:gd name="T22" fmla="*/ 116 w 627"/>
              <a:gd name="T23" fmla="*/ 99 h 270"/>
              <a:gd name="T24" fmla="*/ 170 w 627"/>
              <a:gd name="T25" fmla="*/ 105 h 270"/>
              <a:gd name="T26" fmla="*/ 112 w 627"/>
              <a:gd name="T27" fmla="*/ 123 h 270"/>
              <a:gd name="T28" fmla="*/ 65 w 627"/>
              <a:gd name="T29" fmla="*/ 189 h 270"/>
              <a:gd name="T30" fmla="*/ 139 w 627"/>
              <a:gd name="T31" fmla="*/ 240 h 270"/>
              <a:gd name="T32" fmla="*/ 390 w 627"/>
              <a:gd name="T33" fmla="*/ 75 h 270"/>
              <a:gd name="T34" fmla="*/ 303 w 627"/>
              <a:gd name="T35" fmla="*/ 78 h 270"/>
              <a:gd name="T36" fmla="*/ 250 w 627"/>
              <a:gd name="T37" fmla="*/ 80 h 270"/>
              <a:gd name="T38" fmla="*/ 218 w 627"/>
              <a:gd name="T39" fmla="*/ 66 h 270"/>
              <a:gd name="T40" fmla="*/ 182 w 627"/>
              <a:gd name="T41" fmla="*/ 106 h 270"/>
              <a:gd name="T42" fmla="*/ 64 w 627"/>
              <a:gd name="T43" fmla="*/ 194 h 270"/>
              <a:gd name="T44" fmla="*/ 497 w 627"/>
              <a:gd name="T45" fmla="*/ 99 h 270"/>
              <a:gd name="T46" fmla="*/ 482 w 627"/>
              <a:gd name="T47" fmla="*/ 90 h 270"/>
              <a:gd name="T48" fmla="*/ 469 w 627"/>
              <a:gd name="T49" fmla="*/ 88 h 270"/>
              <a:gd name="T50" fmla="*/ 464 w 627"/>
              <a:gd name="T51" fmla="*/ 82 h 270"/>
              <a:gd name="T52" fmla="*/ 449 w 627"/>
              <a:gd name="T53" fmla="*/ 68 h 270"/>
              <a:gd name="T54" fmla="*/ 435 w 627"/>
              <a:gd name="T55" fmla="*/ 49 h 270"/>
              <a:gd name="T56" fmla="*/ 448 w 627"/>
              <a:gd name="T57" fmla="*/ 79 h 270"/>
              <a:gd name="T58" fmla="*/ 435 w 627"/>
              <a:gd name="T59" fmla="*/ 61 h 270"/>
              <a:gd name="T60" fmla="*/ 417 w 627"/>
              <a:gd name="T61" fmla="*/ 39 h 270"/>
              <a:gd name="T62" fmla="*/ 413 w 627"/>
              <a:gd name="T63" fmla="*/ 41 h 270"/>
              <a:gd name="T64" fmla="*/ 416 w 627"/>
              <a:gd name="T65" fmla="*/ 60 h 270"/>
              <a:gd name="T66" fmla="*/ 415 w 627"/>
              <a:gd name="T67" fmla="*/ 62 h 270"/>
              <a:gd name="T68" fmla="*/ 404 w 627"/>
              <a:gd name="T69" fmla="*/ 48 h 270"/>
              <a:gd name="T70" fmla="*/ 409 w 627"/>
              <a:gd name="T71" fmla="*/ 64 h 270"/>
              <a:gd name="T72" fmla="*/ 392 w 627"/>
              <a:gd name="T73" fmla="*/ 42 h 270"/>
              <a:gd name="T74" fmla="*/ 390 w 627"/>
              <a:gd name="T75" fmla="*/ 62 h 270"/>
              <a:gd name="T76" fmla="*/ 392 w 627"/>
              <a:gd name="T77" fmla="*/ 59 h 270"/>
              <a:gd name="T78" fmla="*/ 389 w 627"/>
              <a:gd name="T79" fmla="*/ 66 h 270"/>
              <a:gd name="T80" fmla="*/ 377 w 627"/>
              <a:gd name="T81" fmla="*/ 49 h 270"/>
              <a:gd name="T82" fmla="*/ 378 w 627"/>
              <a:gd name="T83" fmla="*/ 60 h 270"/>
              <a:gd name="T84" fmla="*/ 365 w 627"/>
              <a:gd name="T85" fmla="*/ 50 h 270"/>
              <a:gd name="T86" fmla="*/ 360 w 627"/>
              <a:gd name="T87" fmla="*/ 49 h 270"/>
              <a:gd name="T88" fmla="*/ 364 w 627"/>
              <a:gd name="T89" fmla="*/ 68 h 270"/>
              <a:gd name="T90" fmla="*/ 351 w 627"/>
              <a:gd name="T91" fmla="*/ 67 h 270"/>
              <a:gd name="T92" fmla="*/ 332 w 627"/>
              <a:gd name="T93" fmla="*/ 39 h 270"/>
              <a:gd name="T94" fmla="*/ 445 w 627"/>
              <a:gd name="T95" fmla="*/ 269 h 270"/>
              <a:gd name="T96" fmla="*/ 310 w 627"/>
              <a:gd name="T97" fmla="*/ 50 h 270"/>
              <a:gd name="T98" fmla="*/ 285 w 627"/>
              <a:gd name="T99" fmla="*/ 55 h 270"/>
              <a:gd name="T100" fmla="*/ 279 w 627"/>
              <a:gd name="T101" fmla="*/ 58 h 270"/>
              <a:gd name="T102" fmla="*/ 256 w 627"/>
              <a:gd name="T103" fmla="*/ 56 h 270"/>
              <a:gd name="T104" fmla="*/ 199 w 627"/>
              <a:gd name="T105" fmla="*/ 66 h 270"/>
              <a:gd name="T106" fmla="*/ 197 w 627"/>
              <a:gd name="T107" fmla="*/ 110 h 270"/>
              <a:gd name="T108" fmla="*/ 192 w 627"/>
              <a:gd name="T109" fmla="*/ 111 h 270"/>
              <a:gd name="T110" fmla="*/ 157 w 627"/>
              <a:gd name="T111" fmla="*/ 83 h 270"/>
              <a:gd name="T112" fmla="*/ 149 w 627"/>
              <a:gd name="T113" fmla="*/ 85 h 270"/>
              <a:gd name="T114" fmla="*/ 143 w 627"/>
              <a:gd name="T115" fmla="*/ 84 h 270"/>
              <a:gd name="T116" fmla="*/ 145 w 627"/>
              <a:gd name="T117" fmla="*/ 110 h 270"/>
              <a:gd name="T118" fmla="*/ 132 w 627"/>
              <a:gd name="T119" fmla="*/ 114 h 270"/>
              <a:gd name="T120" fmla="*/ 110 w 627"/>
              <a:gd name="T121" fmla="*/ 114 h 270"/>
              <a:gd name="T122" fmla="*/ 86 w 627"/>
              <a:gd name="T123" fmla="*/ 117 h 270"/>
              <a:gd name="T124" fmla="*/ 60 w 627"/>
              <a:gd name="T125" fmla="*/ 19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7" h="270">
                <a:moveTo>
                  <a:pt x="627" y="13"/>
                </a:moveTo>
                <a:cubicBezTo>
                  <a:pt x="627" y="13"/>
                  <a:pt x="627" y="14"/>
                  <a:pt x="627" y="13"/>
                </a:cubicBezTo>
                <a:cubicBezTo>
                  <a:pt x="627" y="13"/>
                  <a:pt x="627" y="13"/>
                  <a:pt x="627" y="13"/>
                </a:cubicBezTo>
                <a:close/>
                <a:moveTo>
                  <a:pt x="159" y="250"/>
                </a:moveTo>
                <a:cubicBezTo>
                  <a:pt x="160" y="250"/>
                  <a:pt x="161" y="250"/>
                  <a:pt x="162" y="250"/>
                </a:cubicBezTo>
                <a:cubicBezTo>
                  <a:pt x="161" y="251"/>
                  <a:pt x="161" y="250"/>
                  <a:pt x="160" y="251"/>
                </a:cubicBezTo>
                <a:cubicBezTo>
                  <a:pt x="162" y="251"/>
                  <a:pt x="164" y="251"/>
                  <a:pt x="166" y="251"/>
                </a:cubicBezTo>
                <a:cubicBezTo>
                  <a:pt x="165" y="252"/>
                  <a:pt x="164" y="252"/>
                  <a:pt x="163" y="253"/>
                </a:cubicBezTo>
                <a:cubicBezTo>
                  <a:pt x="163" y="253"/>
                  <a:pt x="164" y="252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5" y="253"/>
                  <a:pt x="166" y="254"/>
                  <a:pt x="166" y="254"/>
                </a:cubicBezTo>
                <a:cubicBezTo>
                  <a:pt x="169" y="253"/>
                  <a:pt x="172" y="253"/>
                  <a:pt x="174" y="253"/>
                </a:cubicBezTo>
                <a:cubicBezTo>
                  <a:pt x="174" y="254"/>
                  <a:pt x="175" y="254"/>
                  <a:pt x="175" y="255"/>
                </a:cubicBezTo>
                <a:cubicBezTo>
                  <a:pt x="176" y="254"/>
                  <a:pt x="176" y="254"/>
                  <a:pt x="177" y="254"/>
                </a:cubicBezTo>
                <a:cubicBezTo>
                  <a:pt x="176" y="255"/>
                  <a:pt x="174" y="255"/>
                  <a:pt x="173" y="256"/>
                </a:cubicBezTo>
                <a:cubicBezTo>
                  <a:pt x="174" y="256"/>
                  <a:pt x="175" y="256"/>
                  <a:pt x="176" y="257"/>
                </a:cubicBezTo>
                <a:cubicBezTo>
                  <a:pt x="176" y="257"/>
                  <a:pt x="176" y="256"/>
                  <a:pt x="177" y="256"/>
                </a:cubicBezTo>
                <a:cubicBezTo>
                  <a:pt x="179" y="257"/>
                  <a:pt x="181" y="257"/>
                  <a:pt x="183" y="256"/>
                </a:cubicBezTo>
                <a:cubicBezTo>
                  <a:pt x="184" y="257"/>
                  <a:pt x="184" y="256"/>
                  <a:pt x="185" y="257"/>
                </a:cubicBezTo>
                <a:cubicBezTo>
                  <a:pt x="188" y="256"/>
                  <a:pt x="190" y="257"/>
                  <a:pt x="194" y="256"/>
                </a:cubicBezTo>
                <a:cubicBezTo>
                  <a:pt x="194" y="258"/>
                  <a:pt x="195" y="257"/>
                  <a:pt x="196" y="257"/>
                </a:cubicBezTo>
                <a:cubicBezTo>
                  <a:pt x="196" y="257"/>
                  <a:pt x="195" y="256"/>
                  <a:pt x="196" y="256"/>
                </a:cubicBezTo>
                <a:cubicBezTo>
                  <a:pt x="196" y="257"/>
                  <a:pt x="198" y="257"/>
                  <a:pt x="199" y="256"/>
                </a:cubicBezTo>
                <a:cubicBezTo>
                  <a:pt x="199" y="257"/>
                  <a:pt x="199" y="257"/>
                  <a:pt x="199" y="257"/>
                </a:cubicBezTo>
                <a:cubicBezTo>
                  <a:pt x="202" y="256"/>
                  <a:pt x="205" y="257"/>
                  <a:pt x="208" y="256"/>
                </a:cubicBezTo>
                <a:cubicBezTo>
                  <a:pt x="208" y="256"/>
                  <a:pt x="209" y="256"/>
                  <a:pt x="209" y="256"/>
                </a:cubicBezTo>
                <a:cubicBezTo>
                  <a:pt x="210" y="256"/>
                  <a:pt x="211" y="257"/>
                  <a:pt x="212" y="256"/>
                </a:cubicBezTo>
                <a:cubicBezTo>
                  <a:pt x="213" y="256"/>
                  <a:pt x="214" y="256"/>
                  <a:pt x="216" y="256"/>
                </a:cubicBezTo>
                <a:cubicBezTo>
                  <a:pt x="216" y="256"/>
                  <a:pt x="217" y="256"/>
                  <a:pt x="217" y="257"/>
                </a:cubicBezTo>
                <a:cubicBezTo>
                  <a:pt x="218" y="257"/>
                  <a:pt x="218" y="256"/>
                  <a:pt x="218" y="256"/>
                </a:cubicBezTo>
                <a:cubicBezTo>
                  <a:pt x="219" y="256"/>
                  <a:pt x="220" y="257"/>
                  <a:pt x="222" y="256"/>
                </a:cubicBezTo>
                <a:cubicBezTo>
                  <a:pt x="224" y="256"/>
                  <a:pt x="226" y="256"/>
                  <a:pt x="228" y="256"/>
                </a:cubicBezTo>
                <a:cubicBezTo>
                  <a:pt x="231" y="256"/>
                  <a:pt x="234" y="256"/>
                  <a:pt x="237" y="255"/>
                </a:cubicBezTo>
                <a:cubicBezTo>
                  <a:pt x="242" y="256"/>
                  <a:pt x="247" y="255"/>
                  <a:pt x="252" y="255"/>
                </a:cubicBezTo>
                <a:cubicBezTo>
                  <a:pt x="254" y="254"/>
                  <a:pt x="256" y="255"/>
                  <a:pt x="258" y="254"/>
                </a:cubicBezTo>
                <a:cubicBezTo>
                  <a:pt x="260" y="254"/>
                  <a:pt x="262" y="254"/>
                  <a:pt x="264" y="254"/>
                </a:cubicBezTo>
                <a:cubicBezTo>
                  <a:pt x="264" y="253"/>
                  <a:pt x="264" y="253"/>
                  <a:pt x="264" y="253"/>
                </a:cubicBezTo>
                <a:cubicBezTo>
                  <a:pt x="267" y="254"/>
                  <a:pt x="271" y="253"/>
                  <a:pt x="274" y="253"/>
                </a:cubicBezTo>
                <a:cubicBezTo>
                  <a:pt x="275" y="253"/>
                  <a:pt x="275" y="253"/>
                  <a:pt x="275" y="253"/>
                </a:cubicBezTo>
                <a:cubicBezTo>
                  <a:pt x="278" y="254"/>
                  <a:pt x="281" y="253"/>
                  <a:pt x="284" y="253"/>
                </a:cubicBezTo>
                <a:cubicBezTo>
                  <a:pt x="284" y="253"/>
                  <a:pt x="284" y="253"/>
                  <a:pt x="285" y="253"/>
                </a:cubicBezTo>
                <a:cubicBezTo>
                  <a:pt x="285" y="253"/>
                  <a:pt x="285" y="253"/>
                  <a:pt x="286" y="253"/>
                </a:cubicBezTo>
                <a:cubicBezTo>
                  <a:pt x="294" y="252"/>
                  <a:pt x="301" y="252"/>
                  <a:pt x="310" y="252"/>
                </a:cubicBezTo>
                <a:cubicBezTo>
                  <a:pt x="311" y="252"/>
                  <a:pt x="313" y="251"/>
                  <a:pt x="314" y="252"/>
                </a:cubicBezTo>
                <a:cubicBezTo>
                  <a:pt x="318" y="251"/>
                  <a:pt x="324" y="251"/>
                  <a:pt x="328" y="251"/>
                </a:cubicBezTo>
                <a:cubicBezTo>
                  <a:pt x="329" y="251"/>
                  <a:pt x="329" y="251"/>
                  <a:pt x="330" y="251"/>
                </a:cubicBezTo>
                <a:cubicBezTo>
                  <a:pt x="330" y="251"/>
                  <a:pt x="330" y="251"/>
                  <a:pt x="331" y="251"/>
                </a:cubicBezTo>
                <a:cubicBezTo>
                  <a:pt x="336" y="251"/>
                  <a:pt x="343" y="251"/>
                  <a:pt x="349" y="250"/>
                </a:cubicBezTo>
                <a:cubicBezTo>
                  <a:pt x="357" y="251"/>
                  <a:pt x="365" y="250"/>
                  <a:pt x="373" y="250"/>
                </a:cubicBezTo>
                <a:cubicBezTo>
                  <a:pt x="376" y="250"/>
                  <a:pt x="378" y="251"/>
                  <a:pt x="381" y="250"/>
                </a:cubicBezTo>
                <a:cubicBezTo>
                  <a:pt x="382" y="250"/>
                  <a:pt x="383" y="250"/>
                  <a:pt x="384" y="250"/>
                </a:cubicBezTo>
                <a:cubicBezTo>
                  <a:pt x="384" y="250"/>
                  <a:pt x="384" y="250"/>
                  <a:pt x="384" y="250"/>
                </a:cubicBezTo>
                <a:cubicBezTo>
                  <a:pt x="387" y="251"/>
                  <a:pt x="391" y="249"/>
                  <a:pt x="394" y="250"/>
                </a:cubicBezTo>
                <a:cubicBezTo>
                  <a:pt x="396" y="249"/>
                  <a:pt x="398" y="251"/>
                  <a:pt x="400" y="249"/>
                </a:cubicBezTo>
                <a:cubicBezTo>
                  <a:pt x="401" y="250"/>
                  <a:pt x="404" y="250"/>
                  <a:pt x="406" y="250"/>
                </a:cubicBezTo>
                <a:cubicBezTo>
                  <a:pt x="408" y="250"/>
                  <a:pt x="409" y="250"/>
                  <a:pt x="410" y="249"/>
                </a:cubicBezTo>
                <a:cubicBezTo>
                  <a:pt x="413" y="251"/>
                  <a:pt x="416" y="249"/>
                  <a:pt x="418" y="250"/>
                </a:cubicBezTo>
                <a:cubicBezTo>
                  <a:pt x="419" y="249"/>
                  <a:pt x="420" y="250"/>
                  <a:pt x="421" y="249"/>
                </a:cubicBezTo>
                <a:cubicBezTo>
                  <a:pt x="421" y="250"/>
                  <a:pt x="422" y="249"/>
                  <a:pt x="422" y="250"/>
                </a:cubicBezTo>
                <a:cubicBezTo>
                  <a:pt x="424" y="249"/>
                  <a:pt x="426" y="250"/>
                  <a:pt x="429" y="250"/>
                </a:cubicBezTo>
                <a:cubicBezTo>
                  <a:pt x="429" y="249"/>
                  <a:pt x="428" y="249"/>
                  <a:pt x="429" y="248"/>
                </a:cubicBezTo>
                <a:cubicBezTo>
                  <a:pt x="430" y="249"/>
                  <a:pt x="429" y="249"/>
                  <a:pt x="430" y="250"/>
                </a:cubicBezTo>
                <a:cubicBezTo>
                  <a:pt x="432" y="249"/>
                  <a:pt x="435" y="250"/>
                  <a:pt x="438" y="250"/>
                </a:cubicBezTo>
                <a:cubicBezTo>
                  <a:pt x="438" y="249"/>
                  <a:pt x="437" y="249"/>
                  <a:pt x="437" y="249"/>
                </a:cubicBezTo>
                <a:cubicBezTo>
                  <a:pt x="438" y="249"/>
                  <a:pt x="438" y="249"/>
                  <a:pt x="438" y="248"/>
                </a:cubicBezTo>
                <a:cubicBezTo>
                  <a:pt x="439" y="249"/>
                  <a:pt x="438" y="249"/>
                  <a:pt x="439" y="250"/>
                </a:cubicBezTo>
                <a:cubicBezTo>
                  <a:pt x="440" y="249"/>
                  <a:pt x="441" y="250"/>
                  <a:pt x="443" y="249"/>
                </a:cubicBezTo>
                <a:cubicBezTo>
                  <a:pt x="443" y="249"/>
                  <a:pt x="444" y="249"/>
                  <a:pt x="444" y="249"/>
                </a:cubicBezTo>
                <a:cubicBezTo>
                  <a:pt x="447" y="249"/>
                  <a:pt x="450" y="248"/>
                  <a:pt x="453" y="249"/>
                </a:cubicBezTo>
                <a:cubicBezTo>
                  <a:pt x="457" y="248"/>
                  <a:pt x="461" y="249"/>
                  <a:pt x="466" y="248"/>
                </a:cubicBezTo>
                <a:cubicBezTo>
                  <a:pt x="467" y="249"/>
                  <a:pt x="469" y="249"/>
                  <a:pt x="470" y="248"/>
                </a:cubicBezTo>
                <a:cubicBezTo>
                  <a:pt x="472" y="249"/>
                  <a:pt x="475" y="248"/>
                  <a:pt x="477" y="249"/>
                </a:cubicBezTo>
                <a:cubicBezTo>
                  <a:pt x="479" y="247"/>
                  <a:pt x="481" y="248"/>
                  <a:pt x="484" y="247"/>
                </a:cubicBezTo>
                <a:cubicBezTo>
                  <a:pt x="484" y="248"/>
                  <a:pt x="484" y="248"/>
                  <a:pt x="485" y="248"/>
                </a:cubicBezTo>
                <a:cubicBezTo>
                  <a:pt x="485" y="248"/>
                  <a:pt x="485" y="247"/>
                  <a:pt x="485" y="247"/>
                </a:cubicBezTo>
                <a:cubicBezTo>
                  <a:pt x="487" y="248"/>
                  <a:pt x="489" y="247"/>
                  <a:pt x="491" y="247"/>
                </a:cubicBezTo>
                <a:cubicBezTo>
                  <a:pt x="494" y="246"/>
                  <a:pt x="497" y="247"/>
                  <a:pt x="500" y="247"/>
                </a:cubicBezTo>
                <a:cubicBezTo>
                  <a:pt x="501" y="248"/>
                  <a:pt x="504" y="247"/>
                  <a:pt x="505" y="246"/>
                </a:cubicBezTo>
                <a:cubicBezTo>
                  <a:pt x="504" y="243"/>
                  <a:pt x="502" y="245"/>
                  <a:pt x="501" y="242"/>
                </a:cubicBezTo>
                <a:cubicBezTo>
                  <a:pt x="501" y="241"/>
                  <a:pt x="502" y="240"/>
                  <a:pt x="502" y="239"/>
                </a:cubicBezTo>
                <a:cubicBezTo>
                  <a:pt x="501" y="238"/>
                  <a:pt x="499" y="237"/>
                  <a:pt x="499" y="236"/>
                </a:cubicBezTo>
                <a:cubicBezTo>
                  <a:pt x="498" y="236"/>
                  <a:pt x="499" y="235"/>
                  <a:pt x="498" y="235"/>
                </a:cubicBezTo>
                <a:cubicBezTo>
                  <a:pt x="499" y="235"/>
                  <a:pt x="499" y="235"/>
                  <a:pt x="500" y="235"/>
                </a:cubicBezTo>
                <a:cubicBezTo>
                  <a:pt x="499" y="234"/>
                  <a:pt x="497" y="235"/>
                  <a:pt x="496" y="234"/>
                </a:cubicBezTo>
                <a:cubicBezTo>
                  <a:pt x="496" y="235"/>
                  <a:pt x="497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4"/>
                  <a:pt x="495" y="234"/>
                  <a:pt x="495" y="233"/>
                </a:cubicBezTo>
                <a:cubicBezTo>
                  <a:pt x="494" y="233"/>
                  <a:pt x="494" y="234"/>
                  <a:pt x="493" y="234"/>
                </a:cubicBezTo>
                <a:cubicBezTo>
                  <a:pt x="493" y="233"/>
                  <a:pt x="490" y="235"/>
                  <a:pt x="490" y="232"/>
                </a:cubicBezTo>
                <a:cubicBezTo>
                  <a:pt x="490" y="232"/>
                  <a:pt x="490" y="232"/>
                  <a:pt x="491" y="232"/>
                </a:cubicBezTo>
                <a:cubicBezTo>
                  <a:pt x="492" y="233"/>
                  <a:pt x="494" y="233"/>
                  <a:pt x="497" y="232"/>
                </a:cubicBezTo>
                <a:cubicBezTo>
                  <a:pt x="497" y="233"/>
                  <a:pt x="498" y="232"/>
                  <a:pt x="498" y="232"/>
                </a:cubicBezTo>
                <a:cubicBezTo>
                  <a:pt x="498" y="232"/>
                  <a:pt x="498" y="230"/>
                  <a:pt x="499" y="231"/>
                </a:cubicBezTo>
                <a:cubicBezTo>
                  <a:pt x="499" y="231"/>
                  <a:pt x="499" y="232"/>
                  <a:pt x="499" y="232"/>
                </a:cubicBezTo>
                <a:cubicBezTo>
                  <a:pt x="500" y="233"/>
                  <a:pt x="502" y="233"/>
                  <a:pt x="504" y="232"/>
                </a:cubicBezTo>
                <a:cubicBezTo>
                  <a:pt x="504" y="231"/>
                  <a:pt x="503" y="232"/>
                  <a:pt x="502" y="231"/>
                </a:cubicBezTo>
                <a:cubicBezTo>
                  <a:pt x="502" y="231"/>
                  <a:pt x="502" y="230"/>
                  <a:pt x="502" y="229"/>
                </a:cubicBezTo>
                <a:cubicBezTo>
                  <a:pt x="503" y="229"/>
                  <a:pt x="504" y="229"/>
                  <a:pt x="505" y="228"/>
                </a:cubicBezTo>
                <a:cubicBezTo>
                  <a:pt x="507" y="228"/>
                  <a:pt x="509" y="228"/>
                  <a:pt x="511" y="229"/>
                </a:cubicBezTo>
                <a:cubicBezTo>
                  <a:pt x="511" y="229"/>
                  <a:pt x="512" y="229"/>
                  <a:pt x="512" y="229"/>
                </a:cubicBezTo>
                <a:cubicBezTo>
                  <a:pt x="512" y="229"/>
                  <a:pt x="513" y="229"/>
                  <a:pt x="513" y="228"/>
                </a:cubicBezTo>
                <a:cubicBezTo>
                  <a:pt x="513" y="228"/>
                  <a:pt x="512" y="229"/>
                  <a:pt x="512" y="228"/>
                </a:cubicBezTo>
                <a:cubicBezTo>
                  <a:pt x="513" y="228"/>
                  <a:pt x="513" y="228"/>
                  <a:pt x="513" y="228"/>
                </a:cubicBezTo>
                <a:cubicBezTo>
                  <a:pt x="513" y="227"/>
                  <a:pt x="513" y="227"/>
                  <a:pt x="513" y="227"/>
                </a:cubicBezTo>
                <a:cubicBezTo>
                  <a:pt x="514" y="226"/>
                  <a:pt x="515" y="227"/>
                  <a:pt x="516" y="227"/>
                </a:cubicBezTo>
                <a:cubicBezTo>
                  <a:pt x="517" y="227"/>
                  <a:pt x="518" y="227"/>
                  <a:pt x="520" y="227"/>
                </a:cubicBezTo>
                <a:cubicBezTo>
                  <a:pt x="521" y="227"/>
                  <a:pt x="522" y="227"/>
                  <a:pt x="523" y="227"/>
                </a:cubicBezTo>
                <a:cubicBezTo>
                  <a:pt x="524" y="227"/>
                  <a:pt x="525" y="228"/>
                  <a:pt x="526" y="228"/>
                </a:cubicBezTo>
                <a:cubicBezTo>
                  <a:pt x="527" y="227"/>
                  <a:pt x="528" y="226"/>
                  <a:pt x="530" y="226"/>
                </a:cubicBezTo>
                <a:cubicBezTo>
                  <a:pt x="529" y="225"/>
                  <a:pt x="528" y="222"/>
                  <a:pt x="529" y="220"/>
                </a:cubicBezTo>
                <a:cubicBezTo>
                  <a:pt x="532" y="219"/>
                  <a:pt x="535" y="218"/>
                  <a:pt x="538" y="218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9" y="218"/>
                  <a:pt x="540" y="219"/>
                  <a:pt x="542" y="218"/>
                </a:cubicBezTo>
                <a:cubicBezTo>
                  <a:pt x="544" y="218"/>
                  <a:pt x="546" y="218"/>
                  <a:pt x="548" y="217"/>
                </a:cubicBezTo>
                <a:cubicBezTo>
                  <a:pt x="548" y="215"/>
                  <a:pt x="544" y="213"/>
                  <a:pt x="548" y="211"/>
                </a:cubicBezTo>
                <a:cubicBezTo>
                  <a:pt x="551" y="211"/>
                  <a:pt x="555" y="213"/>
                  <a:pt x="559" y="211"/>
                </a:cubicBezTo>
                <a:cubicBezTo>
                  <a:pt x="559" y="210"/>
                  <a:pt x="557" y="209"/>
                  <a:pt x="557" y="209"/>
                </a:cubicBezTo>
                <a:cubicBezTo>
                  <a:pt x="555" y="210"/>
                  <a:pt x="554" y="209"/>
                  <a:pt x="553" y="209"/>
                </a:cubicBezTo>
                <a:cubicBezTo>
                  <a:pt x="551" y="209"/>
                  <a:pt x="548" y="209"/>
                  <a:pt x="545" y="208"/>
                </a:cubicBezTo>
                <a:cubicBezTo>
                  <a:pt x="545" y="208"/>
                  <a:pt x="545" y="208"/>
                  <a:pt x="544" y="208"/>
                </a:cubicBezTo>
                <a:cubicBezTo>
                  <a:pt x="543" y="207"/>
                  <a:pt x="542" y="207"/>
                  <a:pt x="542" y="206"/>
                </a:cubicBezTo>
                <a:cubicBezTo>
                  <a:pt x="542" y="206"/>
                  <a:pt x="542" y="205"/>
                  <a:pt x="542" y="205"/>
                </a:cubicBezTo>
                <a:cubicBezTo>
                  <a:pt x="541" y="205"/>
                  <a:pt x="540" y="203"/>
                  <a:pt x="539" y="202"/>
                </a:cubicBezTo>
                <a:cubicBezTo>
                  <a:pt x="539" y="201"/>
                  <a:pt x="540" y="200"/>
                  <a:pt x="541" y="200"/>
                </a:cubicBezTo>
                <a:cubicBezTo>
                  <a:pt x="541" y="198"/>
                  <a:pt x="544" y="198"/>
                  <a:pt x="545" y="198"/>
                </a:cubicBezTo>
                <a:cubicBezTo>
                  <a:pt x="546" y="198"/>
                  <a:pt x="546" y="198"/>
                  <a:pt x="547" y="198"/>
                </a:cubicBezTo>
                <a:cubicBezTo>
                  <a:pt x="549" y="197"/>
                  <a:pt x="551" y="197"/>
                  <a:pt x="553" y="196"/>
                </a:cubicBezTo>
                <a:cubicBezTo>
                  <a:pt x="555" y="197"/>
                  <a:pt x="557" y="194"/>
                  <a:pt x="557" y="193"/>
                </a:cubicBezTo>
                <a:cubicBezTo>
                  <a:pt x="557" y="192"/>
                  <a:pt x="556" y="190"/>
                  <a:pt x="556" y="189"/>
                </a:cubicBezTo>
                <a:cubicBezTo>
                  <a:pt x="556" y="187"/>
                  <a:pt x="558" y="187"/>
                  <a:pt x="560" y="186"/>
                </a:cubicBezTo>
                <a:cubicBezTo>
                  <a:pt x="560" y="185"/>
                  <a:pt x="560" y="184"/>
                  <a:pt x="560" y="183"/>
                </a:cubicBezTo>
                <a:cubicBezTo>
                  <a:pt x="561" y="181"/>
                  <a:pt x="563" y="182"/>
                  <a:pt x="565" y="181"/>
                </a:cubicBezTo>
                <a:cubicBezTo>
                  <a:pt x="566" y="180"/>
                  <a:pt x="567" y="181"/>
                  <a:pt x="569" y="180"/>
                </a:cubicBezTo>
                <a:cubicBezTo>
                  <a:pt x="571" y="180"/>
                  <a:pt x="570" y="178"/>
                  <a:pt x="572" y="177"/>
                </a:cubicBezTo>
                <a:cubicBezTo>
                  <a:pt x="573" y="174"/>
                  <a:pt x="577" y="173"/>
                  <a:pt x="579" y="172"/>
                </a:cubicBezTo>
                <a:cubicBezTo>
                  <a:pt x="578" y="171"/>
                  <a:pt x="580" y="171"/>
                  <a:pt x="579" y="170"/>
                </a:cubicBezTo>
                <a:cubicBezTo>
                  <a:pt x="582" y="170"/>
                  <a:pt x="583" y="167"/>
                  <a:pt x="585" y="165"/>
                </a:cubicBezTo>
                <a:cubicBezTo>
                  <a:pt x="586" y="165"/>
                  <a:pt x="588" y="165"/>
                  <a:pt x="589" y="165"/>
                </a:cubicBezTo>
                <a:cubicBezTo>
                  <a:pt x="589" y="165"/>
                  <a:pt x="589" y="164"/>
                  <a:pt x="590" y="164"/>
                </a:cubicBezTo>
                <a:cubicBezTo>
                  <a:pt x="594" y="164"/>
                  <a:pt x="595" y="161"/>
                  <a:pt x="592" y="158"/>
                </a:cubicBezTo>
                <a:cubicBezTo>
                  <a:pt x="593" y="157"/>
                  <a:pt x="592" y="157"/>
                  <a:pt x="593" y="156"/>
                </a:cubicBezTo>
                <a:cubicBezTo>
                  <a:pt x="595" y="155"/>
                  <a:pt x="596" y="152"/>
                  <a:pt x="599" y="151"/>
                </a:cubicBezTo>
                <a:cubicBezTo>
                  <a:pt x="601" y="152"/>
                  <a:pt x="606" y="151"/>
                  <a:pt x="607" y="148"/>
                </a:cubicBezTo>
                <a:cubicBezTo>
                  <a:pt x="607" y="147"/>
                  <a:pt x="606" y="146"/>
                  <a:pt x="606" y="145"/>
                </a:cubicBezTo>
                <a:cubicBezTo>
                  <a:pt x="606" y="144"/>
                  <a:pt x="608" y="145"/>
                  <a:pt x="608" y="144"/>
                </a:cubicBezTo>
                <a:cubicBezTo>
                  <a:pt x="608" y="143"/>
                  <a:pt x="607" y="143"/>
                  <a:pt x="607" y="142"/>
                </a:cubicBezTo>
                <a:cubicBezTo>
                  <a:pt x="606" y="142"/>
                  <a:pt x="605" y="142"/>
                  <a:pt x="604" y="143"/>
                </a:cubicBezTo>
                <a:cubicBezTo>
                  <a:pt x="604" y="143"/>
                  <a:pt x="604" y="143"/>
                  <a:pt x="604" y="143"/>
                </a:cubicBezTo>
                <a:cubicBezTo>
                  <a:pt x="602" y="139"/>
                  <a:pt x="599" y="138"/>
                  <a:pt x="597" y="135"/>
                </a:cubicBezTo>
                <a:cubicBezTo>
                  <a:pt x="594" y="133"/>
                  <a:pt x="590" y="133"/>
                  <a:pt x="587" y="132"/>
                </a:cubicBezTo>
                <a:cubicBezTo>
                  <a:pt x="587" y="131"/>
                  <a:pt x="587" y="131"/>
                  <a:pt x="587" y="131"/>
                </a:cubicBezTo>
                <a:cubicBezTo>
                  <a:pt x="583" y="130"/>
                  <a:pt x="578" y="129"/>
                  <a:pt x="575" y="126"/>
                </a:cubicBezTo>
                <a:cubicBezTo>
                  <a:pt x="575" y="127"/>
                  <a:pt x="575" y="127"/>
                  <a:pt x="574" y="127"/>
                </a:cubicBezTo>
                <a:cubicBezTo>
                  <a:pt x="574" y="126"/>
                  <a:pt x="572" y="126"/>
                  <a:pt x="571" y="126"/>
                </a:cubicBezTo>
                <a:cubicBezTo>
                  <a:pt x="570" y="125"/>
                  <a:pt x="568" y="126"/>
                  <a:pt x="567" y="126"/>
                </a:cubicBezTo>
                <a:cubicBezTo>
                  <a:pt x="567" y="126"/>
                  <a:pt x="567" y="126"/>
                  <a:pt x="566" y="126"/>
                </a:cubicBezTo>
                <a:cubicBezTo>
                  <a:pt x="566" y="125"/>
                  <a:pt x="566" y="126"/>
                  <a:pt x="565" y="126"/>
                </a:cubicBezTo>
                <a:cubicBezTo>
                  <a:pt x="565" y="125"/>
                  <a:pt x="565" y="125"/>
                  <a:pt x="565" y="125"/>
                </a:cubicBezTo>
                <a:cubicBezTo>
                  <a:pt x="562" y="125"/>
                  <a:pt x="560" y="123"/>
                  <a:pt x="558" y="124"/>
                </a:cubicBezTo>
                <a:cubicBezTo>
                  <a:pt x="555" y="122"/>
                  <a:pt x="551" y="122"/>
                  <a:pt x="548" y="119"/>
                </a:cubicBezTo>
                <a:cubicBezTo>
                  <a:pt x="548" y="119"/>
                  <a:pt x="547" y="119"/>
                  <a:pt x="547" y="119"/>
                </a:cubicBezTo>
                <a:cubicBezTo>
                  <a:pt x="547" y="119"/>
                  <a:pt x="547" y="118"/>
                  <a:pt x="547" y="117"/>
                </a:cubicBezTo>
                <a:cubicBezTo>
                  <a:pt x="547" y="117"/>
                  <a:pt x="546" y="117"/>
                  <a:pt x="546" y="117"/>
                </a:cubicBezTo>
                <a:cubicBezTo>
                  <a:pt x="546" y="111"/>
                  <a:pt x="554" y="109"/>
                  <a:pt x="559" y="108"/>
                </a:cubicBezTo>
                <a:cubicBezTo>
                  <a:pt x="558" y="107"/>
                  <a:pt x="558" y="107"/>
                  <a:pt x="557" y="106"/>
                </a:cubicBezTo>
                <a:cubicBezTo>
                  <a:pt x="555" y="106"/>
                  <a:pt x="553" y="106"/>
                  <a:pt x="551" y="106"/>
                </a:cubicBezTo>
                <a:cubicBezTo>
                  <a:pt x="549" y="105"/>
                  <a:pt x="547" y="106"/>
                  <a:pt x="546" y="105"/>
                </a:cubicBezTo>
                <a:cubicBezTo>
                  <a:pt x="545" y="104"/>
                  <a:pt x="546" y="104"/>
                  <a:pt x="545" y="104"/>
                </a:cubicBezTo>
                <a:cubicBezTo>
                  <a:pt x="545" y="104"/>
                  <a:pt x="545" y="104"/>
                  <a:pt x="545" y="105"/>
                </a:cubicBezTo>
                <a:cubicBezTo>
                  <a:pt x="545" y="104"/>
                  <a:pt x="545" y="104"/>
                  <a:pt x="545" y="103"/>
                </a:cubicBezTo>
                <a:cubicBezTo>
                  <a:pt x="544" y="104"/>
                  <a:pt x="544" y="104"/>
                  <a:pt x="544" y="105"/>
                </a:cubicBezTo>
                <a:cubicBezTo>
                  <a:pt x="543" y="105"/>
                  <a:pt x="542" y="103"/>
                  <a:pt x="541" y="103"/>
                </a:cubicBezTo>
                <a:cubicBezTo>
                  <a:pt x="539" y="104"/>
                  <a:pt x="538" y="103"/>
                  <a:pt x="537" y="103"/>
                </a:cubicBezTo>
                <a:cubicBezTo>
                  <a:pt x="537" y="103"/>
                  <a:pt x="537" y="104"/>
                  <a:pt x="536" y="103"/>
                </a:cubicBezTo>
                <a:cubicBezTo>
                  <a:pt x="536" y="103"/>
                  <a:pt x="537" y="103"/>
                  <a:pt x="537" y="102"/>
                </a:cubicBezTo>
                <a:cubicBezTo>
                  <a:pt x="535" y="103"/>
                  <a:pt x="533" y="105"/>
                  <a:pt x="531" y="103"/>
                </a:cubicBezTo>
                <a:cubicBezTo>
                  <a:pt x="530" y="103"/>
                  <a:pt x="530" y="103"/>
                  <a:pt x="529" y="102"/>
                </a:cubicBezTo>
                <a:cubicBezTo>
                  <a:pt x="529" y="103"/>
                  <a:pt x="529" y="103"/>
                  <a:pt x="529" y="103"/>
                </a:cubicBezTo>
                <a:cubicBezTo>
                  <a:pt x="528" y="103"/>
                  <a:pt x="528" y="103"/>
                  <a:pt x="528" y="102"/>
                </a:cubicBezTo>
                <a:cubicBezTo>
                  <a:pt x="527" y="102"/>
                  <a:pt x="528" y="103"/>
                  <a:pt x="527" y="103"/>
                </a:cubicBezTo>
                <a:cubicBezTo>
                  <a:pt x="526" y="102"/>
                  <a:pt x="525" y="103"/>
                  <a:pt x="524" y="102"/>
                </a:cubicBezTo>
                <a:cubicBezTo>
                  <a:pt x="523" y="102"/>
                  <a:pt x="524" y="102"/>
                  <a:pt x="523" y="101"/>
                </a:cubicBezTo>
                <a:cubicBezTo>
                  <a:pt x="522" y="101"/>
                  <a:pt x="519" y="103"/>
                  <a:pt x="518" y="101"/>
                </a:cubicBezTo>
                <a:cubicBezTo>
                  <a:pt x="516" y="103"/>
                  <a:pt x="515" y="101"/>
                  <a:pt x="513" y="100"/>
                </a:cubicBezTo>
                <a:cubicBezTo>
                  <a:pt x="512" y="101"/>
                  <a:pt x="512" y="102"/>
                  <a:pt x="512" y="102"/>
                </a:cubicBezTo>
                <a:cubicBezTo>
                  <a:pt x="511" y="102"/>
                  <a:pt x="511" y="101"/>
                  <a:pt x="509" y="102"/>
                </a:cubicBezTo>
                <a:cubicBezTo>
                  <a:pt x="510" y="101"/>
                  <a:pt x="509" y="100"/>
                  <a:pt x="508" y="101"/>
                </a:cubicBezTo>
                <a:cubicBezTo>
                  <a:pt x="508" y="101"/>
                  <a:pt x="508" y="101"/>
                  <a:pt x="508" y="102"/>
                </a:cubicBezTo>
                <a:cubicBezTo>
                  <a:pt x="507" y="101"/>
                  <a:pt x="507" y="101"/>
                  <a:pt x="506" y="101"/>
                </a:cubicBezTo>
                <a:cubicBezTo>
                  <a:pt x="505" y="100"/>
                  <a:pt x="506" y="100"/>
                  <a:pt x="506" y="100"/>
                </a:cubicBezTo>
                <a:cubicBezTo>
                  <a:pt x="504" y="100"/>
                  <a:pt x="503" y="100"/>
                  <a:pt x="502" y="100"/>
                </a:cubicBezTo>
                <a:cubicBezTo>
                  <a:pt x="501" y="100"/>
                  <a:pt x="502" y="101"/>
                  <a:pt x="502" y="101"/>
                </a:cubicBezTo>
                <a:cubicBezTo>
                  <a:pt x="501" y="99"/>
                  <a:pt x="499" y="100"/>
                  <a:pt x="498" y="100"/>
                </a:cubicBezTo>
                <a:cubicBezTo>
                  <a:pt x="498" y="100"/>
                  <a:pt x="498" y="100"/>
                  <a:pt x="497" y="99"/>
                </a:cubicBezTo>
                <a:cubicBezTo>
                  <a:pt x="496" y="100"/>
                  <a:pt x="494" y="99"/>
                  <a:pt x="493" y="100"/>
                </a:cubicBezTo>
                <a:cubicBezTo>
                  <a:pt x="492" y="99"/>
                  <a:pt x="491" y="99"/>
                  <a:pt x="490" y="99"/>
                </a:cubicBezTo>
                <a:cubicBezTo>
                  <a:pt x="490" y="99"/>
                  <a:pt x="490" y="98"/>
                  <a:pt x="490" y="98"/>
                </a:cubicBezTo>
                <a:cubicBezTo>
                  <a:pt x="490" y="98"/>
                  <a:pt x="490" y="98"/>
                  <a:pt x="490" y="98"/>
                </a:cubicBezTo>
                <a:cubicBezTo>
                  <a:pt x="490" y="98"/>
                  <a:pt x="489" y="97"/>
                  <a:pt x="488" y="98"/>
                </a:cubicBezTo>
                <a:cubicBezTo>
                  <a:pt x="489" y="98"/>
                  <a:pt x="489" y="99"/>
                  <a:pt x="489" y="99"/>
                </a:cubicBezTo>
                <a:cubicBezTo>
                  <a:pt x="488" y="99"/>
                  <a:pt x="487" y="99"/>
                  <a:pt x="485" y="99"/>
                </a:cubicBezTo>
                <a:cubicBezTo>
                  <a:pt x="486" y="99"/>
                  <a:pt x="485" y="98"/>
                  <a:pt x="485" y="98"/>
                </a:cubicBezTo>
                <a:cubicBezTo>
                  <a:pt x="486" y="98"/>
                  <a:pt x="486" y="98"/>
                  <a:pt x="487" y="98"/>
                </a:cubicBezTo>
                <a:cubicBezTo>
                  <a:pt x="485" y="97"/>
                  <a:pt x="483" y="97"/>
                  <a:pt x="481" y="97"/>
                </a:cubicBezTo>
                <a:cubicBezTo>
                  <a:pt x="481" y="98"/>
                  <a:pt x="482" y="98"/>
                  <a:pt x="481" y="99"/>
                </a:cubicBezTo>
                <a:cubicBezTo>
                  <a:pt x="481" y="99"/>
                  <a:pt x="480" y="98"/>
                  <a:pt x="480" y="98"/>
                </a:cubicBezTo>
                <a:cubicBezTo>
                  <a:pt x="480" y="98"/>
                  <a:pt x="480" y="98"/>
                  <a:pt x="480" y="97"/>
                </a:cubicBezTo>
                <a:cubicBezTo>
                  <a:pt x="479" y="97"/>
                  <a:pt x="477" y="97"/>
                  <a:pt x="476" y="96"/>
                </a:cubicBezTo>
                <a:cubicBezTo>
                  <a:pt x="476" y="96"/>
                  <a:pt x="475" y="96"/>
                  <a:pt x="475" y="97"/>
                </a:cubicBezTo>
                <a:cubicBezTo>
                  <a:pt x="474" y="96"/>
                  <a:pt x="473" y="95"/>
                  <a:pt x="471" y="95"/>
                </a:cubicBezTo>
                <a:cubicBezTo>
                  <a:pt x="471" y="95"/>
                  <a:pt x="471" y="96"/>
                  <a:pt x="470" y="96"/>
                </a:cubicBezTo>
                <a:cubicBezTo>
                  <a:pt x="470" y="96"/>
                  <a:pt x="470" y="97"/>
                  <a:pt x="470" y="98"/>
                </a:cubicBezTo>
                <a:cubicBezTo>
                  <a:pt x="470" y="98"/>
                  <a:pt x="469" y="97"/>
                  <a:pt x="469" y="97"/>
                </a:cubicBezTo>
                <a:cubicBezTo>
                  <a:pt x="468" y="96"/>
                  <a:pt x="466" y="97"/>
                  <a:pt x="465" y="96"/>
                </a:cubicBezTo>
                <a:cubicBezTo>
                  <a:pt x="464" y="97"/>
                  <a:pt x="463" y="95"/>
                  <a:pt x="462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61" y="97"/>
                  <a:pt x="462" y="97"/>
                  <a:pt x="462" y="97"/>
                </a:cubicBezTo>
                <a:cubicBezTo>
                  <a:pt x="462" y="97"/>
                  <a:pt x="461" y="97"/>
                  <a:pt x="461" y="97"/>
                </a:cubicBezTo>
                <a:cubicBezTo>
                  <a:pt x="459" y="94"/>
                  <a:pt x="455" y="97"/>
                  <a:pt x="452" y="95"/>
                </a:cubicBezTo>
                <a:cubicBezTo>
                  <a:pt x="451" y="95"/>
                  <a:pt x="450" y="95"/>
                  <a:pt x="449" y="94"/>
                </a:cubicBezTo>
                <a:cubicBezTo>
                  <a:pt x="448" y="94"/>
                  <a:pt x="448" y="93"/>
                  <a:pt x="446" y="94"/>
                </a:cubicBezTo>
                <a:cubicBezTo>
                  <a:pt x="447" y="94"/>
                  <a:pt x="448" y="94"/>
                  <a:pt x="448" y="95"/>
                </a:cubicBezTo>
                <a:cubicBezTo>
                  <a:pt x="448" y="95"/>
                  <a:pt x="449" y="95"/>
                  <a:pt x="449" y="95"/>
                </a:cubicBezTo>
                <a:cubicBezTo>
                  <a:pt x="448" y="95"/>
                  <a:pt x="448" y="95"/>
                  <a:pt x="448" y="95"/>
                </a:cubicBezTo>
                <a:cubicBezTo>
                  <a:pt x="447" y="95"/>
                  <a:pt x="447" y="94"/>
                  <a:pt x="446" y="95"/>
                </a:cubicBezTo>
                <a:cubicBezTo>
                  <a:pt x="446" y="94"/>
                  <a:pt x="445" y="93"/>
                  <a:pt x="444" y="94"/>
                </a:cubicBezTo>
                <a:cubicBezTo>
                  <a:pt x="444" y="94"/>
                  <a:pt x="445" y="94"/>
                  <a:pt x="445" y="95"/>
                </a:cubicBezTo>
                <a:cubicBezTo>
                  <a:pt x="444" y="95"/>
                  <a:pt x="444" y="94"/>
                  <a:pt x="444" y="94"/>
                </a:cubicBezTo>
                <a:cubicBezTo>
                  <a:pt x="444" y="94"/>
                  <a:pt x="444" y="94"/>
                  <a:pt x="444" y="93"/>
                </a:cubicBezTo>
                <a:cubicBezTo>
                  <a:pt x="443" y="93"/>
                  <a:pt x="442" y="91"/>
                  <a:pt x="440" y="92"/>
                </a:cubicBezTo>
                <a:cubicBezTo>
                  <a:pt x="439" y="92"/>
                  <a:pt x="438" y="92"/>
                  <a:pt x="438" y="91"/>
                </a:cubicBezTo>
                <a:cubicBezTo>
                  <a:pt x="435" y="92"/>
                  <a:pt x="432" y="91"/>
                  <a:pt x="429" y="92"/>
                </a:cubicBezTo>
                <a:cubicBezTo>
                  <a:pt x="429" y="91"/>
                  <a:pt x="428" y="91"/>
                  <a:pt x="428" y="91"/>
                </a:cubicBezTo>
                <a:cubicBezTo>
                  <a:pt x="428" y="91"/>
                  <a:pt x="427" y="92"/>
                  <a:pt x="427" y="92"/>
                </a:cubicBezTo>
                <a:cubicBezTo>
                  <a:pt x="428" y="92"/>
                  <a:pt x="429" y="93"/>
                  <a:pt x="430" y="94"/>
                </a:cubicBezTo>
                <a:cubicBezTo>
                  <a:pt x="429" y="94"/>
                  <a:pt x="428" y="93"/>
                  <a:pt x="428" y="92"/>
                </a:cubicBezTo>
                <a:cubicBezTo>
                  <a:pt x="427" y="93"/>
                  <a:pt x="427" y="93"/>
                  <a:pt x="427" y="94"/>
                </a:cubicBezTo>
                <a:cubicBezTo>
                  <a:pt x="426" y="94"/>
                  <a:pt x="425" y="93"/>
                  <a:pt x="425" y="92"/>
                </a:cubicBezTo>
                <a:cubicBezTo>
                  <a:pt x="424" y="92"/>
                  <a:pt x="424" y="93"/>
                  <a:pt x="424" y="93"/>
                </a:cubicBezTo>
                <a:cubicBezTo>
                  <a:pt x="424" y="92"/>
                  <a:pt x="422" y="91"/>
                  <a:pt x="422" y="90"/>
                </a:cubicBezTo>
                <a:cubicBezTo>
                  <a:pt x="422" y="89"/>
                  <a:pt x="422" y="89"/>
                  <a:pt x="422" y="89"/>
                </a:cubicBezTo>
                <a:cubicBezTo>
                  <a:pt x="422" y="89"/>
                  <a:pt x="422" y="88"/>
                  <a:pt x="422" y="88"/>
                </a:cubicBezTo>
                <a:cubicBezTo>
                  <a:pt x="420" y="88"/>
                  <a:pt x="418" y="88"/>
                  <a:pt x="417" y="87"/>
                </a:cubicBezTo>
                <a:cubicBezTo>
                  <a:pt x="417" y="87"/>
                  <a:pt x="416" y="88"/>
                  <a:pt x="416" y="88"/>
                </a:cubicBezTo>
                <a:cubicBezTo>
                  <a:pt x="415" y="87"/>
                  <a:pt x="414" y="87"/>
                  <a:pt x="414" y="88"/>
                </a:cubicBezTo>
                <a:cubicBezTo>
                  <a:pt x="413" y="88"/>
                  <a:pt x="413" y="87"/>
                  <a:pt x="413" y="87"/>
                </a:cubicBezTo>
                <a:cubicBezTo>
                  <a:pt x="412" y="88"/>
                  <a:pt x="410" y="87"/>
                  <a:pt x="409" y="86"/>
                </a:cubicBezTo>
                <a:cubicBezTo>
                  <a:pt x="410" y="86"/>
                  <a:pt x="409" y="85"/>
                  <a:pt x="410" y="85"/>
                </a:cubicBezTo>
                <a:cubicBezTo>
                  <a:pt x="410" y="86"/>
                  <a:pt x="411" y="85"/>
                  <a:pt x="411" y="85"/>
                </a:cubicBezTo>
                <a:cubicBezTo>
                  <a:pt x="411" y="84"/>
                  <a:pt x="412" y="84"/>
                  <a:pt x="412" y="83"/>
                </a:cubicBezTo>
                <a:cubicBezTo>
                  <a:pt x="412" y="84"/>
                  <a:pt x="412" y="85"/>
                  <a:pt x="412" y="85"/>
                </a:cubicBezTo>
                <a:cubicBezTo>
                  <a:pt x="413" y="85"/>
                  <a:pt x="413" y="84"/>
                  <a:pt x="414" y="83"/>
                </a:cubicBezTo>
                <a:cubicBezTo>
                  <a:pt x="415" y="83"/>
                  <a:pt x="415" y="84"/>
                  <a:pt x="416" y="84"/>
                </a:cubicBezTo>
                <a:cubicBezTo>
                  <a:pt x="418" y="82"/>
                  <a:pt x="420" y="85"/>
                  <a:pt x="421" y="83"/>
                </a:cubicBezTo>
                <a:cubicBezTo>
                  <a:pt x="423" y="83"/>
                  <a:pt x="425" y="84"/>
                  <a:pt x="426" y="83"/>
                </a:cubicBezTo>
                <a:cubicBezTo>
                  <a:pt x="427" y="84"/>
                  <a:pt x="429" y="83"/>
                  <a:pt x="430" y="84"/>
                </a:cubicBezTo>
                <a:cubicBezTo>
                  <a:pt x="433" y="83"/>
                  <a:pt x="435" y="84"/>
                  <a:pt x="438" y="83"/>
                </a:cubicBezTo>
                <a:cubicBezTo>
                  <a:pt x="439" y="83"/>
                  <a:pt x="440" y="84"/>
                  <a:pt x="441" y="83"/>
                </a:cubicBezTo>
                <a:cubicBezTo>
                  <a:pt x="442" y="84"/>
                  <a:pt x="441" y="85"/>
                  <a:pt x="442" y="85"/>
                </a:cubicBezTo>
                <a:cubicBezTo>
                  <a:pt x="443" y="85"/>
                  <a:pt x="441" y="84"/>
                  <a:pt x="442" y="83"/>
                </a:cubicBezTo>
                <a:cubicBezTo>
                  <a:pt x="443" y="83"/>
                  <a:pt x="445" y="83"/>
                  <a:pt x="446" y="83"/>
                </a:cubicBezTo>
                <a:cubicBezTo>
                  <a:pt x="446" y="82"/>
                  <a:pt x="445" y="82"/>
                  <a:pt x="445" y="82"/>
                </a:cubicBezTo>
                <a:cubicBezTo>
                  <a:pt x="443" y="83"/>
                  <a:pt x="442" y="83"/>
                  <a:pt x="441" y="82"/>
                </a:cubicBezTo>
                <a:cubicBezTo>
                  <a:pt x="442" y="82"/>
                  <a:pt x="442" y="81"/>
                  <a:pt x="443" y="80"/>
                </a:cubicBezTo>
                <a:cubicBezTo>
                  <a:pt x="444" y="81"/>
                  <a:pt x="443" y="81"/>
                  <a:pt x="444" y="81"/>
                </a:cubicBezTo>
                <a:cubicBezTo>
                  <a:pt x="444" y="81"/>
                  <a:pt x="445" y="81"/>
                  <a:pt x="445" y="80"/>
                </a:cubicBezTo>
                <a:cubicBezTo>
                  <a:pt x="445" y="80"/>
                  <a:pt x="444" y="80"/>
                  <a:pt x="444" y="80"/>
                </a:cubicBezTo>
                <a:cubicBezTo>
                  <a:pt x="444" y="79"/>
                  <a:pt x="446" y="80"/>
                  <a:pt x="446" y="79"/>
                </a:cubicBezTo>
                <a:cubicBezTo>
                  <a:pt x="444" y="79"/>
                  <a:pt x="442" y="79"/>
                  <a:pt x="440" y="79"/>
                </a:cubicBezTo>
                <a:cubicBezTo>
                  <a:pt x="439" y="79"/>
                  <a:pt x="439" y="80"/>
                  <a:pt x="438" y="79"/>
                </a:cubicBezTo>
                <a:cubicBezTo>
                  <a:pt x="439" y="80"/>
                  <a:pt x="438" y="78"/>
                  <a:pt x="438" y="78"/>
                </a:cubicBezTo>
                <a:cubicBezTo>
                  <a:pt x="438" y="77"/>
                  <a:pt x="438" y="77"/>
                  <a:pt x="438" y="77"/>
                </a:cubicBezTo>
                <a:cubicBezTo>
                  <a:pt x="438" y="77"/>
                  <a:pt x="437" y="77"/>
                  <a:pt x="437" y="76"/>
                </a:cubicBezTo>
                <a:cubicBezTo>
                  <a:pt x="436" y="77"/>
                  <a:pt x="436" y="77"/>
                  <a:pt x="434" y="78"/>
                </a:cubicBezTo>
                <a:cubicBezTo>
                  <a:pt x="435" y="78"/>
                  <a:pt x="435" y="78"/>
                  <a:pt x="435" y="78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5" y="79"/>
                  <a:pt x="436" y="79"/>
                  <a:pt x="436" y="80"/>
                </a:cubicBezTo>
                <a:cubicBezTo>
                  <a:pt x="435" y="79"/>
                  <a:pt x="434" y="79"/>
                  <a:pt x="433" y="80"/>
                </a:cubicBezTo>
                <a:cubicBezTo>
                  <a:pt x="433" y="79"/>
                  <a:pt x="433" y="79"/>
                  <a:pt x="433" y="79"/>
                </a:cubicBezTo>
                <a:cubicBezTo>
                  <a:pt x="432" y="79"/>
                  <a:pt x="431" y="80"/>
                  <a:pt x="431" y="79"/>
                </a:cubicBezTo>
                <a:cubicBezTo>
                  <a:pt x="432" y="79"/>
                  <a:pt x="433" y="79"/>
                  <a:pt x="434" y="78"/>
                </a:cubicBezTo>
                <a:cubicBezTo>
                  <a:pt x="433" y="78"/>
                  <a:pt x="433" y="78"/>
                  <a:pt x="432" y="78"/>
                </a:cubicBezTo>
                <a:cubicBezTo>
                  <a:pt x="432" y="77"/>
                  <a:pt x="432" y="78"/>
                  <a:pt x="431" y="77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2" y="76"/>
                  <a:pt x="431" y="77"/>
                  <a:pt x="430" y="77"/>
                </a:cubicBezTo>
                <a:cubicBezTo>
                  <a:pt x="430" y="78"/>
                  <a:pt x="431" y="78"/>
                  <a:pt x="431" y="78"/>
                </a:cubicBezTo>
                <a:cubicBezTo>
                  <a:pt x="429" y="78"/>
                  <a:pt x="428" y="77"/>
                  <a:pt x="427" y="77"/>
                </a:cubicBezTo>
                <a:cubicBezTo>
                  <a:pt x="427" y="77"/>
                  <a:pt x="427" y="77"/>
                  <a:pt x="427" y="78"/>
                </a:cubicBezTo>
                <a:cubicBezTo>
                  <a:pt x="426" y="77"/>
                  <a:pt x="424" y="78"/>
                  <a:pt x="423" y="78"/>
                </a:cubicBezTo>
                <a:cubicBezTo>
                  <a:pt x="423" y="78"/>
                  <a:pt x="421" y="78"/>
                  <a:pt x="420" y="77"/>
                </a:cubicBezTo>
                <a:cubicBezTo>
                  <a:pt x="419" y="76"/>
                  <a:pt x="417" y="77"/>
                  <a:pt x="416" y="77"/>
                </a:cubicBezTo>
                <a:cubicBezTo>
                  <a:pt x="416" y="77"/>
                  <a:pt x="416" y="77"/>
                  <a:pt x="416" y="78"/>
                </a:cubicBezTo>
                <a:cubicBezTo>
                  <a:pt x="416" y="77"/>
                  <a:pt x="415" y="77"/>
                  <a:pt x="415" y="77"/>
                </a:cubicBezTo>
                <a:cubicBezTo>
                  <a:pt x="415" y="77"/>
                  <a:pt x="415" y="76"/>
                  <a:pt x="415" y="76"/>
                </a:cubicBezTo>
                <a:cubicBezTo>
                  <a:pt x="415" y="76"/>
                  <a:pt x="415" y="76"/>
                  <a:pt x="415" y="75"/>
                </a:cubicBezTo>
                <a:cubicBezTo>
                  <a:pt x="413" y="75"/>
                  <a:pt x="411" y="74"/>
                  <a:pt x="408" y="75"/>
                </a:cubicBezTo>
                <a:cubicBezTo>
                  <a:pt x="407" y="74"/>
                  <a:pt x="406" y="75"/>
                  <a:pt x="404" y="75"/>
                </a:cubicBezTo>
                <a:cubicBezTo>
                  <a:pt x="404" y="75"/>
                  <a:pt x="405" y="75"/>
                  <a:pt x="405" y="76"/>
                </a:cubicBezTo>
                <a:cubicBezTo>
                  <a:pt x="404" y="76"/>
                  <a:pt x="404" y="75"/>
                  <a:pt x="403" y="76"/>
                </a:cubicBezTo>
                <a:cubicBezTo>
                  <a:pt x="402" y="74"/>
                  <a:pt x="400" y="74"/>
                  <a:pt x="398" y="75"/>
                </a:cubicBezTo>
                <a:cubicBezTo>
                  <a:pt x="399" y="75"/>
                  <a:pt x="399" y="76"/>
                  <a:pt x="399" y="76"/>
                </a:cubicBezTo>
                <a:cubicBezTo>
                  <a:pt x="398" y="76"/>
                  <a:pt x="397" y="75"/>
                  <a:pt x="396" y="76"/>
                </a:cubicBezTo>
                <a:cubicBezTo>
                  <a:pt x="397" y="77"/>
                  <a:pt x="397" y="76"/>
                  <a:pt x="398" y="77"/>
                </a:cubicBezTo>
                <a:cubicBezTo>
                  <a:pt x="396" y="77"/>
                  <a:pt x="395" y="75"/>
                  <a:pt x="393" y="76"/>
                </a:cubicBezTo>
                <a:cubicBezTo>
                  <a:pt x="393" y="76"/>
                  <a:pt x="393" y="76"/>
                  <a:pt x="393" y="76"/>
                </a:cubicBezTo>
                <a:cubicBezTo>
                  <a:pt x="393" y="76"/>
                  <a:pt x="393" y="77"/>
                  <a:pt x="393" y="77"/>
                </a:cubicBezTo>
                <a:cubicBezTo>
                  <a:pt x="392" y="77"/>
                  <a:pt x="392" y="77"/>
                  <a:pt x="391" y="77"/>
                </a:cubicBezTo>
                <a:cubicBezTo>
                  <a:pt x="391" y="77"/>
                  <a:pt x="390" y="77"/>
                  <a:pt x="390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1" y="76"/>
                  <a:pt x="391" y="77"/>
                  <a:pt x="391" y="77"/>
                </a:cubicBezTo>
                <a:cubicBezTo>
                  <a:pt x="392" y="75"/>
                  <a:pt x="389" y="75"/>
                  <a:pt x="389" y="75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387" y="76"/>
                  <a:pt x="386" y="77"/>
                  <a:pt x="385" y="75"/>
                </a:cubicBezTo>
                <a:cubicBezTo>
                  <a:pt x="383" y="75"/>
                  <a:pt x="382" y="75"/>
                  <a:pt x="381" y="75"/>
                </a:cubicBezTo>
                <a:cubicBezTo>
                  <a:pt x="380" y="75"/>
                  <a:pt x="379" y="75"/>
                  <a:pt x="378" y="75"/>
                </a:cubicBezTo>
                <a:cubicBezTo>
                  <a:pt x="378" y="76"/>
                  <a:pt x="378" y="76"/>
                  <a:pt x="378" y="76"/>
                </a:cubicBezTo>
                <a:cubicBezTo>
                  <a:pt x="378" y="75"/>
                  <a:pt x="376" y="75"/>
                  <a:pt x="376" y="76"/>
                </a:cubicBezTo>
                <a:cubicBezTo>
                  <a:pt x="375" y="76"/>
                  <a:pt x="375" y="76"/>
                  <a:pt x="375" y="76"/>
                </a:cubicBezTo>
                <a:cubicBezTo>
                  <a:pt x="375" y="76"/>
                  <a:pt x="375" y="76"/>
                  <a:pt x="376" y="76"/>
                </a:cubicBezTo>
                <a:cubicBezTo>
                  <a:pt x="376" y="75"/>
                  <a:pt x="375" y="75"/>
                  <a:pt x="375" y="75"/>
                </a:cubicBezTo>
                <a:cubicBezTo>
                  <a:pt x="375" y="75"/>
                  <a:pt x="375" y="75"/>
                  <a:pt x="374" y="76"/>
                </a:cubicBezTo>
                <a:cubicBezTo>
                  <a:pt x="374" y="75"/>
                  <a:pt x="373" y="75"/>
                  <a:pt x="373" y="75"/>
                </a:cubicBezTo>
                <a:cubicBezTo>
                  <a:pt x="373" y="76"/>
                  <a:pt x="375" y="77"/>
                  <a:pt x="374" y="77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6"/>
                  <a:pt x="373" y="76"/>
                  <a:pt x="373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1" y="76"/>
                  <a:pt x="370" y="76"/>
                  <a:pt x="370" y="75"/>
                </a:cubicBezTo>
                <a:cubicBezTo>
                  <a:pt x="369" y="75"/>
                  <a:pt x="369" y="77"/>
                  <a:pt x="368" y="77"/>
                </a:cubicBezTo>
                <a:cubicBezTo>
                  <a:pt x="368" y="76"/>
                  <a:pt x="368" y="76"/>
                  <a:pt x="369" y="76"/>
                </a:cubicBezTo>
                <a:cubicBezTo>
                  <a:pt x="368" y="76"/>
                  <a:pt x="368" y="75"/>
                  <a:pt x="368" y="75"/>
                </a:cubicBezTo>
                <a:cubicBezTo>
                  <a:pt x="367" y="76"/>
                  <a:pt x="368" y="76"/>
                  <a:pt x="367" y="77"/>
                </a:cubicBezTo>
                <a:cubicBezTo>
                  <a:pt x="367" y="76"/>
                  <a:pt x="366" y="75"/>
                  <a:pt x="365" y="75"/>
                </a:cubicBezTo>
                <a:cubicBezTo>
                  <a:pt x="365" y="76"/>
                  <a:pt x="365" y="76"/>
                  <a:pt x="365" y="76"/>
                </a:cubicBezTo>
                <a:cubicBezTo>
                  <a:pt x="365" y="77"/>
                  <a:pt x="364" y="76"/>
                  <a:pt x="364" y="76"/>
                </a:cubicBezTo>
                <a:cubicBezTo>
                  <a:pt x="364" y="75"/>
                  <a:pt x="364" y="76"/>
                  <a:pt x="363" y="76"/>
                </a:cubicBezTo>
                <a:cubicBezTo>
                  <a:pt x="363" y="76"/>
                  <a:pt x="363" y="76"/>
                  <a:pt x="363" y="75"/>
                </a:cubicBezTo>
                <a:cubicBezTo>
                  <a:pt x="362" y="76"/>
                  <a:pt x="361" y="76"/>
                  <a:pt x="360" y="77"/>
                </a:cubicBezTo>
                <a:cubicBezTo>
                  <a:pt x="360" y="76"/>
                  <a:pt x="359" y="76"/>
                  <a:pt x="358" y="76"/>
                </a:cubicBezTo>
                <a:cubicBezTo>
                  <a:pt x="357" y="76"/>
                  <a:pt x="356" y="76"/>
                  <a:pt x="355" y="77"/>
                </a:cubicBezTo>
                <a:cubicBezTo>
                  <a:pt x="355" y="76"/>
                  <a:pt x="354" y="77"/>
                  <a:pt x="354" y="76"/>
                </a:cubicBezTo>
                <a:cubicBezTo>
                  <a:pt x="353" y="76"/>
                  <a:pt x="353" y="77"/>
                  <a:pt x="352" y="77"/>
                </a:cubicBezTo>
                <a:cubicBezTo>
                  <a:pt x="351" y="76"/>
                  <a:pt x="349" y="76"/>
                  <a:pt x="348" y="77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47" y="76"/>
                  <a:pt x="346" y="76"/>
                  <a:pt x="345" y="77"/>
                </a:cubicBezTo>
                <a:cubicBezTo>
                  <a:pt x="345" y="76"/>
                  <a:pt x="344" y="75"/>
                  <a:pt x="343" y="75"/>
                </a:cubicBezTo>
                <a:cubicBezTo>
                  <a:pt x="343" y="76"/>
                  <a:pt x="344" y="76"/>
                  <a:pt x="344" y="77"/>
                </a:cubicBezTo>
                <a:cubicBezTo>
                  <a:pt x="343" y="76"/>
                  <a:pt x="342" y="76"/>
                  <a:pt x="342" y="76"/>
                </a:cubicBezTo>
                <a:cubicBezTo>
                  <a:pt x="341" y="75"/>
                  <a:pt x="343" y="75"/>
                  <a:pt x="342" y="74"/>
                </a:cubicBezTo>
                <a:cubicBezTo>
                  <a:pt x="342" y="73"/>
                  <a:pt x="341" y="74"/>
                  <a:pt x="341" y="73"/>
                </a:cubicBezTo>
                <a:cubicBezTo>
                  <a:pt x="341" y="73"/>
                  <a:pt x="341" y="72"/>
                  <a:pt x="342" y="72"/>
                </a:cubicBezTo>
                <a:cubicBezTo>
                  <a:pt x="342" y="73"/>
                  <a:pt x="342" y="73"/>
                  <a:pt x="342" y="74"/>
                </a:cubicBezTo>
                <a:cubicBezTo>
                  <a:pt x="343" y="74"/>
                  <a:pt x="343" y="73"/>
                  <a:pt x="343" y="73"/>
                </a:cubicBezTo>
                <a:cubicBezTo>
                  <a:pt x="344" y="74"/>
                  <a:pt x="343" y="74"/>
                  <a:pt x="343" y="74"/>
                </a:cubicBezTo>
                <a:cubicBezTo>
                  <a:pt x="344" y="74"/>
                  <a:pt x="345" y="74"/>
                  <a:pt x="346" y="74"/>
                </a:cubicBezTo>
                <a:cubicBezTo>
                  <a:pt x="346" y="73"/>
                  <a:pt x="345" y="73"/>
                  <a:pt x="344" y="73"/>
                </a:cubicBezTo>
                <a:cubicBezTo>
                  <a:pt x="344" y="72"/>
                  <a:pt x="344" y="72"/>
                  <a:pt x="344" y="72"/>
                </a:cubicBezTo>
                <a:cubicBezTo>
                  <a:pt x="344" y="72"/>
                  <a:pt x="346" y="71"/>
                  <a:pt x="346" y="72"/>
                </a:cubicBezTo>
                <a:cubicBezTo>
                  <a:pt x="346" y="72"/>
                  <a:pt x="345" y="72"/>
                  <a:pt x="346" y="73"/>
                </a:cubicBezTo>
                <a:cubicBezTo>
                  <a:pt x="347" y="72"/>
                  <a:pt x="347" y="72"/>
                  <a:pt x="347" y="71"/>
                </a:cubicBezTo>
                <a:cubicBezTo>
                  <a:pt x="348" y="71"/>
                  <a:pt x="349" y="71"/>
                  <a:pt x="350" y="71"/>
                </a:cubicBezTo>
                <a:cubicBezTo>
                  <a:pt x="351" y="71"/>
                  <a:pt x="352" y="70"/>
                  <a:pt x="353" y="70"/>
                </a:cubicBezTo>
                <a:cubicBezTo>
                  <a:pt x="354" y="71"/>
                  <a:pt x="355" y="71"/>
                  <a:pt x="356" y="71"/>
                </a:cubicBezTo>
                <a:cubicBezTo>
                  <a:pt x="357" y="70"/>
                  <a:pt x="357" y="70"/>
                  <a:pt x="358" y="69"/>
                </a:cubicBezTo>
                <a:cubicBezTo>
                  <a:pt x="357" y="69"/>
                  <a:pt x="358" y="69"/>
                  <a:pt x="358" y="68"/>
                </a:cubicBezTo>
                <a:cubicBezTo>
                  <a:pt x="357" y="68"/>
                  <a:pt x="357" y="69"/>
                  <a:pt x="356" y="69"/>
                </a:cubicBezTo>
                <a:cubicBezTo>
                  <a:pt x="355" y="67"/>
                  <a:pt x="354" y="68"/>
                  <a:pt x="353" y="69"/>
                </a:cubicBezTo>
                <a:cubicBezTo>
                  <a:pt x="352" y="69"/>
                  <a:pt x="351" y="68"/>
                  <a:pt x="350" y="69"/>
                </a:cubicBezTo>
                <a:cubicBezTo>
                  <a:pt x="349" y="68"/>
                  <a:pt x="347" y="69"/>
                  <a:pt x="346" y="68"/>
                </a:cubicBezTo>
                <a:cubicBezTo>
                  <a:pt x="345" y="69"/>
                  <a:pt x="344" y="69"/>
                  <a:pt x="342" y="69"/>
                </a:cubicBezTo>
                <a:cubicBezTo>
                  <a:pt x="342" y="70"/>
                  <a:pt x="341" y="69"/>
                  <a:pt x="340" y="69"/>
                </a:cubicBezTo>
                <a:cubicBezTo>
                  <a:pt x="340" y="68"/>
                  <a:pt x="341" y="68"/>
                  <a:pt x="342" y="68"/>
                </a:cubicBezTo>
                <a:cubicBezTo>
                  <a:pt x="344" y="68"/>
                  <a:pt x="347" y="68"/>
                  <a:pt x="349" y="67"/>
                </a:cubicBezTo>
                <a:cubicBezTo>
                  <a:pt x="348" y="67"/>
                  <a:pt x="347" y="67"/>
                  <a:pt x="346" y="66"/>
                </a:cubicBezTo>
                <a:cubicBezTo>
                  <a:pt x="346" y="67"/>
                  <a:pt x="345" y="67"/>
                  <a:pt x="345" y="67"/>
                </a:cubicBezTo>
                <a:cubicBezTo>
                  <a:pt x="343" y="67"/>
                  <a:pt x="342" y="67"/>
                  <a:pt x="340" y="68"/>
                </a:cubicBezTo>
                <a:cubicBezTo>
                  <a:pt x="339" y="67"/>
                  <a:pt x="338" y="67"/>
                  <a:pt x="338" y="66"/>
                </a:cubicBezTo>
                <a:cubicBezTo>
                  <a:pt x="340" y="66"/>
                  <a:pt x="341" y="66"/>
                  <a:pt x="343" y="66"/>
                </a:cubicBezTo>
                <a:cubicBezTo>
                  <a:pt x="343" y="66"/>
                  <a:pt x="343" y="65"/>
                  <a:pt x="343" y="65"/>
                </a:cubicBezTo>
                <a:cubicBezTo>
                  <a:pt x="341" y="66"/>
                  <a:pt x="340" y="65"/>
                  <a:pt x="339" y="66"/>
                </a:cubicBezTo>
                <a:cubicBezTo>
                  <a:pt x="338" y="65"/>
                  <a:pt x="337" y="65"/>
                  <a:pt x="336" y="66"/>
                </a:cubicBezTo>
                <a:cubicBezTo>
                  <a:pt x="336" y="66"/>
                  <a:pt x="337" y="66"/>
                  <a:pt x="337" y="66"/>
                </a:cubicBezTo>
                <a:cubicBezTo>
                  <a:pt x="337" y="67"/>
                  <a:pt x="337" y="67"/>
                  <a:pt x="337" y="67"/>
                </a:cubicBezTo>
                <a:cubicBezTo>
                  <a:pt x="336" y="67"/>
                  <a:pt x="336" y="67"/>
                  <a:pt x="336" y="67"/>
                </a:cubicBezTo>
                <a:cubicBezTo>
                  <a:pt x="333" y="68"/>
                  <a:pt x="330" y="68"/>
                  <a:pt x="327" y="68"/>
                </a:cubicBezTo>
                <a:cubicBezTo>
                  <a:pt x="326" y="68"/>
                  <a:pt x="326" y="68"/>
                  <a:pt x="326" y="67"/>
                </a:cubicBezTo>
                <a:cubicBezTo>
                  <a:pt x="325" y="69"/>
                  <a:pt x="323" y="67"/>
                  <a:pt x="323" y="69"/>
                </a:cubicBezTo>
                <a:cubicBezTo>
                  <a:pt x="324" y="69"/>
                  <a:pt x="324" y="69"/>
                  <a:pt x="325" y="69"/>
                </a:cubicBezTo>
                <a:cubicBezTo>
                  <a:pt x="324" y="70"/>
                  <a:pt x="323" y="70"/>
                  <a:pt x="322" y="69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22" y="68"/>
                  <a:pt x="322" y="68"/>
                  <a:pt x="321" y="69"/>
                </a:cubicBezTo>
                <a:cubicBezTo>
                  <a:pt x="321" y="69"/>
                  <a:pt x="322" y="69"/>
                  <a:pt x="322" y="70"/>
                </a:cubicBezTo>
                <a:cubicBezTo>
                  <a:pt x="321" y="70"/>
                  <a:pt x="320" y="69"/>
                  <a:pt x="319" y="69"/>
                </a:cubicBezTo>
                <a:cubicBezTo>
                  <a:pt x="319" y="70"/>
                  <a:pt x="318" y="69"/>
                  <a:pt x="318" y="70"/>
                </a:cubicBezTo>
                <a:cubicBezTo>
                  <a:pt x="317" y="69"/>
                  <a:pt x="318" y="69"/>
                  <a:pt x="318" y="69"/>
                </a:cubicBezTo>
                <a:cubicBezTo>
                  <a:pt x="317" y="69"/>
                  <a:pt x="317" y="69"/>
                  <a:pt x="316" y="70"/>
                </a:cubicBezTo>
                <a:cubicBezTo>
                  <a:pt x="315" y="69"/>
                  <a:pt x="314" y="69"/>
                  <a:pt x="313" y="70"/>
                </a:cubicBezTo>
                <a:cubicBezTo>
                  <a:pt x="313" y="69"/>
                  <a:pt x="312" y="69"/>
                  <a:pt x="312" y="68"/>
                </a:cubicBezTo>
                <a:cubicBezTo>
                  <a:pt x="313" y="67"/>
                  <a:pt x="315" y="68"/>
                  <a:pt x="317" y="66"/>
                </a:cubicBezTo>
                <a:cubicBezTo>
                  <a:pt x="318" y="67"/>
                  <a:pt x="320" y="66"/>
                  <a:pt x="321" y="66"/>
                </a:cubicBezTo>
                <a:cubicBezTo>
                  <a:pt x="321" y="66"/>
                  <a:pt x="322" y="65"/>
                  <a:pt x="322" y="65"/>
                </a:cubicBezTo>
                <a:cubicBezTo>
                  <a:pt x="325" y="67"/>
                  <a:pt x="328" y="65"/>
                  <a:pt x="331" y="65"/>
                </a:cubicBezTo>
                <a:cubicBezTo>
                  <a:pt x="331" y="65"/>
                  <a:pt x="331" y="65"/>
                  <a:pt x="332" y="65"/>
                </a:cubicBezTo>
                <a:cubicBezTo>
                  <a:pt x="332" y="66"/>
                  <a:pt x="333" y="65"/>
                  <a:pt x="334" y="65"/>
                </a:cubicBezTo>
                <a:cubicBezTo>
                  <a:pt x="334" y="65"/>
                  <a:pt x="334" y="65"/>
                  <a:pt x="334" y="65"/>
                </a:cubicBezTo>
                <a:cubicBezTo>
                  <a:pt x="336" y="65"/>
                  <a:pt x="338" y="66"/>
                  <a:pt x="339" y="64"/>
                </a:cubicBezTo>
                <a:cubicBezTo>
                  <a:pt x="340" y="65"/>
                  <a:pt x="342" y="65"/>
                  <a:pt x="342" y="64"/>
                </a:cubicBezTo>
                <a:cubicBezTo>
                  <a:pt x="343" y="64"/>
                  <a:pt x="344" y="65"/>
                  <a:pt x="345" y="64"/>
                </a:cubicBezTo>
                <a:cubicBezTo>
                  <a:pt x="346" y="64"/>
                  <a:pt x="347" y="65"/>
                  <a:pt x="349" y="64"/>
                </a:cubicBezTo>
                <a:cubicBezTo>
                  <a:pt x="349" y="63"/>
                  <a:pt x="348" y="64"/>
                  <a:pt x="348" y="63"/>
                </a:cubicBezTo>
                <a:cubicBezTo>
                  <a:pt x="349" y="63"/>
                  <a:pt x="350" y="63"/>
                  <a:pt x="350" y="63"/>
                </a:cubicBezTo>
                <a:cubicBezTo>
                  <a:pt x="351" y="63"/>
                  <a:pt x="354" y="62"/>
                  <a:pt x="354" y="63"/>
                </a:cubicBezTo>
                <a:cubicBezTo>
                  <a:pt x="355" y="63"/>
                  <a:pt x="355" y="62"/>
                  <a:pt x="356" y="62"/>
                </a:cubicBezTo>
                <a:cubicBezTo>
                  <a:pt x="356" y="62"/>
                  <a:pt x="356" y="63"/>
                  <a:pt x="356" y="63"/>
                </a:cubicBezTo>
                <a:cubicBezTo>
                  <a:pt x="355" y="63"/>
                  <a:pt x="355" y="63"/>
                  <a:pt x="354" y="63"/>
                </a:cubicBezTo>
                <a:cubicBezTo>
                  <a:pt x="355" y="64"/>
                  <a:pt x="356" y="64"/>
                  <a:pt x="356" y="63"/>
                </a:cubicBezTo>
                <a:cubicBezTo>
                  <a:pt x="356" y="63"/>
                  <a:pt x="356" y="63"/>
                  <a:pt x="356" y="63"/>
                </a:cubicBezTo>
                <a:cubicBezTo>
                  <a:pt x="357" y="61"/>
                  <a:pt x="358" y="62"/>
                  <a:pt x="359" y="61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60" y="61"/>
                  <a:pt x="361" y="60"/>
                  <a:pt x="362" y="61"/>
                </a:cubicBezTo>
                <a:cubicBezTo>
                  <a:pt x="362" y="61"/>
                  <a:pt x="362" y="62"/>
                  <a:pt x="362" y="62"/>
                </a:cubicBezTo>
                <a:cubicBezTo>
                  <a:pt x="363" y="61"/>
                  <a:pt x="363" y="61"/>
                  <a:pt x="364" y="60"/>
                </a:cubicBezTo>
                <a:cubicBezTo>
                  <a:pt x="365" y="61"/>
                  <a:pt x="367" y="60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69" y="62"/>
                  <a:pt x="367" y="61"/>
                  <a:pt x="366" y="61"/>
                </a:cubicBezTo>
                <a:cubicBezTo>
                  <a:pt x="366" y="62"/>
                  <a:pt x="367" y="62"/>
                  <a:pt x="368" y="62"/>
                </a:cubicBezTo>
                <a:cubicBezTo>
                  <a:pt x="369" y="63"/>
                  <a:pt x="370" y="64"/>
                  <a:pt x="371" y="63"/>
                </a:cubicBezTo>
                <a:cubicBezTo>
                  <a:pt x="371" y="62"/>
                  <a:pt x="370" y="63"/>
                  <a:pt x="370" y="63"/>
                </a:cubicBezTo>
                <a:cubicBezTo>
                  <a:pt x="370" y="63"/>
                  <a:pt x="369" y="62"/>
                  <a:pt x="369" y="62"/>
                </a:cubicBezTo>
                <a:cubicBezTo>
                  <a:pt x="370" y="62"/>
                  <a:pt x="371" y="62"/>
                  <a:pt x="371" y="62"/>
                </a:cubicBezTo>
                <a:cubicBezTo>
                  <a:pt x="371" y="61"/>
                  <a:pt x="370" y="61"/>
                  <a:pt x="371" y="61"/>
                </a:cubicBezTo>
                <a:cubicBezTo>
                  <a:pt x="371" y="60"/>
                  <a:pt x="372" y="61"/>
                  <a:pt x="372" y="61"/>
                </a:cubicBezTo>
                <a:cubicBezTo>
                  <a:pt x="373" y="60"/>
                  <a:pt x="373" y="60"/>
                  <a:pt x="373" y="60"/>
                </a:cubicBezTo>
                <a:cubicBezTo>
                  <a:pt x="375" y="60"/>
                  <a:pt x="377" y="59"/>
                  <a:pt x="379" y="60"/>
                </a:cubicBezTo>
                <a:cubicBezTo>
                  <a:pt x="378" y="60"/>
                  <a:pt x="379" y="60"/>
                  <a:pt x="379" y="60"/>
                </a:cubicBezTo>
                <a:cubicBezTo>
                  <a:pt x="380" y="60"/>
                  <a:pt x="381" y="61"/>
                  <a:pt x="382" y="60"/>
                </a:cubicBezTo>
                <a:cubicBezTo>
                  <a:pt x="381" y="59"/>
                  <a:pt x="379" y="60"/>
                  <a:pt x="379" y="59"/>
                </a:cubicBezTo>
                <a:cubicBezTo>
                  <a:pt x="378" y="59"/>
                  <a:pt x="377" y="58"/>
                  <a:pt x="376" y="59"/>
                </a:cubicBezTo>
                <a:cubicBezTo>
                  <a:pt x="376" y="59"/>
                  <a:pt x="376" y="59"/>
                  <a:pt x="375" y="59"/>
                </a:cubicBezTo>
                <a:cubicBezTo>
                  <a:pt x="375" y="59"/>
                  <a:pt x="375" y="59"/>
                  <a:pt x="375" y="60"/>
                </a:cubicBezTo>
                <a:cubicBezTo>
                  <a:pt x="374" y="59"/>
                  <a:pt x="373" y="60"/>
                  <a:pt x="372" y="59"/>
                </a:cubicBezTo>
                <a:cubicBezTo>
                  <a:pt x="371" y="60"/>
                  <a:pt x="370" y="60"/>
                  <a:pt x="370" y="59"/>
                </a:cubicBezTo>
                <a:cubicBezTo>
                  <a:pt x="369" y="60"/>
                  <a:pt x="368" y="60"/>
                  <a:pt x="367" y="58"/>
                </a:cubicBezTo>
                <a:cubicBezTo>
                  <a:pt x="366" y="60"/>
                  <a:pt x="365" y="59"/>
                  <a:pt x="364" y="59"/>
                </a:cubicBezTo>
                <a:cubicBezTo>
                  <a:pt x="364" y="59"/>
                  <a:pt x="363" y="59"/>
                  <a:pt x="363" y="59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2" y="59"/>
                  <a:pt x="362" y="59"/>
                  <a:pt x="362" y="58"/>
                </a:cubicBezTo>
                <a:cubicBezTo>
                  <a:pt x="362" y="58"/>
                  <a:pt x="363" y="58"/>
                  <a:pt x="364" y="58"/>
                </a:cubicBezTo>
                <a:cubicBezTo>
                  <a:pt x="365" y="58"/>
                  <a:pt x="364" y="58"/>
                  <a:pt x="365" y="58"/>
                </a:cubicBezTo>
                <a:cubicBezTo>
                  <a:pt x="365" y="58"/>
                  <a:pt x="366" y="58"/>
                  <a:pt x="366" y="58"/>
                </a:cubicBezTo>
                <a:cubicBezTo>
                  <a:pt x="367" y="58"/>
                  <a:pt x="367" y="58"/>
                  <a:pt x="368" y="58"/>
                </a:cubicBezTo>
                <a:cubicBezTo>
                  <a:pt x="369" y="57"/>
                  <a:pt x="370" y="56"/>
                  <a:pt x="372" y="57"/>
                </a:cubicBezTo>
                <a:cubicBezTo>
                  <a:pt x="372" y="57"/>
                  <a:pt x="371" y="57"/>
                  <a:pt x="371" y="58"/>
                </a:cubicBezTo>
                <a:cubicBezTo>
                  <a:pt x="373" y="58"/>
                  <a:pt x="375" y="59"/>
                  <a:pt x="378" y="58"/>
                </a:cubicBezTo>
                <a:cubicBezTo>
                  <a:pt x="378" y="57"/>
                  <a:pt x="377" y="57"/>
                  <a:pt x="377" y="57"/>
                </a:cubicBezTo>
                <a:cubicBezTo>
                  <a:pt x="377" y="55"/>
                  <a:pt x="380" y="55"/>
                  <a:pt x="382" y="56"/>
                </a:cubicBezTo>
                <a:cubicBezTo>
                  <a:pt x="381" y="56"/>
                  <a:pt x="381" y="57"/>
                  <a:pt x="381" y="57"/>
                </a:cubicBezTo>
                <a:cubicBezTo>
                  <a:pt x="383" y="56"/>
                  <a:pt x="384" y="58"/>
                  <a:pt x="386" y="58"/>
                </a:cubicBezTo>
                <a:cubicBezTo>
                  <a:pt x="386" y="58"/>
                  <a:pt x="384" y="58"/>
                  <a:pt x="384" y="57"/>
                </a:cubicBezTo>
                <a:cubicBezTo>
                  <a:pt x="386" y="55"/>
                  <a:pt x="387" y="57"/>
                  <a:pt x="388" y="56"/>
                </a:cubicBezTo>
                <a:cubicBezTo>
                  <a:pt x="388" y="57"/>
                  <a:pt x="389" y="57"/>
                  <a:pt x="389" y="57"/>
                </a:cubicBezTo>
                <a:cubicBezTo>
                  <a:pt x="389" y="58"/>
                  <a:pt x="390" y="58"/>
                  <a:pt x="390" y="58"/>
                </a:cubicBezTo>
                <a:cubicBezTo>
                  <a:pt x="390" y="59"/>
                  <a:pt x="389" y="59"/>
                  <a:pt x="388" y="59"/>
                </a:cubicBezTo>
                <a:cubicBezTo>
                  <a:pt x="388" y="59"/>
                  <a:pt x="388" y="60"/>
                  <a:pt x="389" y="60"/>
                </a:cubicBezTo>
                <a:cubicBezTo>
                  <a:pt x="389" y="59"/>
                  <a:pt x="390" y="60"/>
                  <a:pt x="391" y="59"/>
                </a:cubicBezTo>
                <a:cubicBezTo>
                  <a:pt x="390" y="59"/>
                  <a:pt x="390" y="58"/>
                  <a:pt x="391" y="58"/>
                </a:cubicBezTo>
                <a:cubicBezTo>
                  <a:pt x="392" y="57"/>
                  <a:pt x="392" y="58"/>
                  <a:pt x="393" y="58"/>
                </a:cubicBezTo>
                <a:cubicBezTo>
                  <a:pt x="392" y="55"/>
                  <a:pt x="396" y="57"/>
                  <a:pt x="396" y="55"/>
                </a:cubicBezTo>
                <a:cubicBezTo>
                  <a:pt x="397" y="55"/>
                  <a:pt x="397" y="55"/>
                  <a:pt x="398" y="55"/>
                </a:cubicBezTo>
                <a:cubicBezTo>
                  <a:pt x="398" y="55"/>
                  <a:pt x="398" y="55"/>
                  <a:pt x="399" y="55"/>
                </a:cubicBezTo>
                <a:cubicBezTo>
                  <a:pt x="401" y="55"/>
                  <a:pt x="403" y="54"/>
                  <a:pt x="404" y="55"/>
                </a:cubicBezTo>
                <a:cubicBezTo>
                  <a:pt x="405" y="54"/>
                  <a:pt x="406" y="55"/>
                  <a:pt x="407" y="54"/>
                </a:cubicBezTo>
                <a:cubicBezTo>
                  <a:pt x="408" y="55"/>
                  <a:pt x="408" y="55"/>
                  <a:pt x="409" y="55"/>
                </a:cubicBezTo>
                <a:cubicBezTo>
                  <a:pt x="410" y="55"/>
                  <a:pt x="412" y="54"/>
                  <a:pt x="413" y="55"/>
                </a:cubicBezTo>
                <a:cubicBezTo>
                  <a:pt x="414" y="55"/>
                  <a:pt x="415" y="55"/>
                  <a:pt x="416" y="55"/>
                </a:cubicBezTo>
                <a:cubicBezTo>
                  <a:pt x="416" y="55"/>
                  <a:pt x="416" y="55"/>
                  <a:pt x="416" y="55"/>
                </a:cubicBezTo>
                <a:cubicBezTo>
                  <a:pt x="417" y="55"/>
                  <a:pt x="417" y="55"/>
                  <a:pt x="417" y="55"/>
                </a:cubicBezTo>
                <a:cubicBezTo>
                  <a:pt x="419" y="55"/>
                  <a:pt x="420" y="55"/>
                  <a:pt x="422" y="54"/>
                </a:cubicBezTo>
                <a:cubicBezTo>
                  <a:pt x="424" y="55"/>
                  <a:pt x="426" y="54"/>
                  <a:pt x="428" y="55"/>
                </a:cubicBezTo>
                <a:cubicBezTo>
                  <a:pt x="429" y="55"/>
                  <a:pt x="428" y="54"/>
                  <a:pt x="429" y="54"/>
                </a:cubicBezTo>
                <a:cubicBezTo>
                  <a:pt x="432" y="55"/>
                  <a:pt x="434" y="53"/>
                  <a:pt x="437" y="55"/>
                </a:cubicBezTo>
                <a:cubicBezTo>
                  <a:pt x="439" y="53"/>
                  <a:pt x="442" y="56"/>
                  <a:pt x="444" y="54"/>
                </a:cubicBezTo>
                <a:cubicBezTo>
                  <a:pt x="445" y="54"/>
                  <a:pt x="447" y="54"/>
                  <a:pt x="449" y="54"/>
                </a:cubicBezTo>
                <a:cubicBezTo>
                  <a:pt x="448" y="53"/>
                  <a:pt x="448" y="53"/>
                  <a:pt x="447" y="53"/>
                </a:cubicBezTo>
                <a:cubicBezTo>
                  <a:pt x="445" y="54"/>
                  <a:pt x="444" y="52"/>
                  <a:pt x="442" y="53"/>
                </a:cubicBezTo>
                <a:cubicBezTo>
                  <a:pt x="441" y="53"/>
                  <a:pt x="441" y="52"/>
                  <a:pt x="441" y="52"/>
                </a:cubicBezTo>
                <a:cubicBezTo>
                  <a:pt x="440" y="53"/>
                  <a:pt x="439" y="52"/>
                  <a:pt x="438" y="53"/>
                </a:cubicBezTo>
                <a:cubicBezTo>
                  <a:pt x="436" y="51"/>
                  <a:pt x="432" y="54"/>
                  <a:pt x="430" y="52"/>
                </a:cubicBezTo>
                <a:cubicBezTo>
                  <a:pt x="429" y="53"/>
                  <a:pt x="428" y="52"/>
                  <a:pt x="428" y="53"/>
                </a:cubicBezTo>
                <a:cubicBezTo>
                  <a:pt x="426" y="52"/>
                  <a:pt x="424" y="52"/>
                  <a:pt x="423" y="53"/>
                </a:cubicBezTo>
                <a:cubicBezTo>
                  <a:pt x="422" y="52"/>
                  <a:pt x="421" y="52"/>
                  <a:pt x="420" y="53"/>
                </a:cubicBezTo>
                <a:cubicBezTo>
                  <a:pt x="420" y="52"/>
                  <a:pt x="419" y="53"/>
                  <a:pt x="419" y="53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5" y="52"/>
                  <a:pt x="411" y="52"/>
                  <a:pt x="408" y="51"/>
                </a:cubicBezTo>
                <a:cubicBezTo>
                  <a:pt x="406" y="52"/>
                  <a:pt x="404" y="52"/>
                  <a:pt x="403" y="51"/>
                </a:cubicBezTo>
                <a:cubicBezTo>
                  <a:pt x="402" y="51"/>
                  <a:pt x="403" y="51"/>
                  <a:pt x="402" y="52"/>
                </a:cubicBezTo>
                <a:cubicBezTo>
                  <a:pt x="401" y="52"/>
                  <a:pt x="400" y="50"/>
                  <a:pt x="398" y="51"/>
                </a:cubicBezTo>
                <a:cubicBezTo>
                  <a:pt x="397" y="50"/>
                  <a:pt x="395" y="51"/>
                  <a:pt x="394" y="52"/>
                </a:cubicBezTo>
                <a:cubicBezTo>
                  <a:pt x="393" y="51"/>
                  <a:pt x="392" y="51"/>
                  <a:pt x="392" y="51"/>
                </a:cubicBezTo>
                <a:cubicBezTo>
                  <a:pt x="392" y="51"/>
                  <a:pt x="391" y="51"/>
                  <a:pt x="391" y="52"/>
                </a:cubicBezTo>
                <a:cubicBezTo>
                  <a:pt x="389" y="51"/>
                  <a:pt x="387" y="51"/>
                  <a:pt x="385" y="51"/>
                </a:cubicBezTo>
                <a:cubicBezTo>
                  <a:pt x="384" y="51"/>
                  <a:pt x="383" y="51"/>
                  <a:pt x="382" y="51"/>
                </a:cubicBezTo>
                <a:cubicBezTo>
                  <a:pt x="382" y="51"/>
                  <a:pt x="382" y="51"/>
                  <a:pt x="382" y="52"/>
                </a:cubicBezTo>
                <a:cubicBezTo>
                  <a:pt x="382" y="52"/>
                  <a:pt x="381" y="51"/>
                  <a:pt x="381" y="51"/>
                </a:cubicBezTo>
                <a:cubicBezTo>
                  <a:pt x="379" y="52"/>
                  <a:pt x="377" y="50"/>
                  <a:pt x="374" y="52"/>
                </a:cubicBezTo>
                <a:cubicBezTo>
                  <a:pt x="373" y="51"/>
                  <a:pt x="371" y="52"/>
                  <a:pt x="370" y="51"/>
                </a:cubicBezTo>
                <a:cubicBezTo>
                  <a:pt x="369" y="51"/>
                  <a:pt x="369" y="51"/>
                  <a:pt x="368" y="52"/>
                </a:cubicBezTo>
                <a:cubicBezTo>
                  <a:pt x="367" y="51"/>
                  <a:pt x="366" y="51"/>
                  <a:pt x="365" y="52"/>
                </a:cubicBezTo>
                <a:cubicBezTo>
                  <a:pt x="365" y="51"/>
                  <a:pt x="364" y="51"/>
                  <a:pt x="364" y="51"/>
                </a:cubicBezTo>
                <a:cubicBezTo>
                  <a:pt x="359" y="52"/>
                  <a:pt x="355" y="51"/>
                  <a:pt x="350" y="52"/>
                </a:cubicBezTo>
                <a:cubicBezTo>
                  <a:pt x="349" y="52"/>
                  <a:pt x="349" y="52"/>
                  <a:pt x="348" y="52"/>
                </a:cubicBezTo>
                <a:cubicBezTo>
                  <a:pt x="345" y="53"/>
                  <a:pt x="342" y="52"/>
                  <a:pt x="339" y="54"/>
                </a:cubicBezTo>
                <a:cubicBezTo>
                  <a:pt x="338" y="54"/>
                  <a:pt x="337" y="54"/>
                  <a:pt x="336" y="55"/>
                </a:cubicBezTo>
                <a:cubicBezTo>
                  <a:pt x="336" y="54"/>
                  <a:pt x="336" y="54"/>
                  <a:pt x="336" y="54"/>
                </a:cubicBezTo>
                <a:cubicBezTo>
                  <a:pt x="334" y="54"/>
                  <a:pt x="332" y="55"/>
                  <a:pt x="330" y="55"/>
                </a:cubicBezTo>
                <a:cubicBezTo>
                  <a:pt x="329" y="55"/>
                  <a:pt x="329" y="55"/>
                  <a:pt x="328" y="55"/>
                </a:cubicBezTo>
                <a:cubicBezTo>
                  <a:pt x="327" y="55"/>
                  <a:pt x="325" y="55"/>
                  <a:pt x="324" y="56"/>
                </a:cubicBezTo>
                <a:cubicBezTo>
                  <a:pt x="323" y="56"/>
                  <a:pt x="322" y="56"/>
                  <a:pt x="321" y="56"/>
                </a:cubicBezTo>
                <a:cubicBezTo>
                  <a:pt x="318" y="56"/>
                  <a:pt x="313" y="57"/>
                  <a:pt x="310" y="57"/>
                </a:cubicBezTo>
                <a:cubicBezTo>
                  <a:pt x="309" y="57"/>
                  <a:pt x="310" y="58"/>
                  <a:pt x="309" y="58"/>
                </a:cubicBezTo>
                <a:cubicBezTo>
                  <a:pt x="309" y="57"/>
                  <a:pt x="308" y="57"/>
                  <a:pt x="307" y="58"/>
                </a:cubicBezTo>
                <a:cubicBezTo>
                  <a:pt x="306" y="57"/>
                  <a:pt x="304" y="58"/>
                  <a:pt x="302" y="58"/>
                </a:cubicBezTo>
                <a:cubicBezTo>
                  <a:pt x="302" y="58"/>
                  <a:pt x="302" y="58"/>
                  <a:pt x="302" y="58"/>
                </a:cubicBezTo>
                <a:cubicBezTo>
                  <a:pt x="301" y="58"/>
                  <a:pt x="301" y="57"/>
                  <a:pt x="301" y="58"/>
                </a:cubicBezTo>
                <a:cubicBezTo>
                  <a:pt x="301" y="58"/>
                  <a:pt x="300" y="58"/>
                  <a:pt x="301" y="58"/>
                </a:cubicBezTo>
                <a:cubicBezTo>
                  <a:pt x="300" y="58"/>
                  <a:pt x="300" y="58"/>
                  <a:pt x="299" y="57"/>
                </a:cubicBezTo>
                <a:cubicBezTo>
                  <a:pt x="295" y="58"/>
                  <a:pt x="291" y="58"/>
                  <a:pt x="288" y="58"/>
                </a:cubicBezTo>
                <a:cubicBezTo>
                  <a:pt x="287" y="57"/>
                  <a:pt x="286" y="57"/>
                  <a:pt x="285" y="58"/>
                </a:cubicBezTo>
                <a:cubicBezTo>
                  <a:pt x="286" y="59"/>
                  <a:pt x="285" y="59"/>
                  <a:pt x="285" y="60"/>
                </a:cubicBezTo>
                <a:cubicBezTo>
                  <a:pt x="286" y="60"/>
                  <a:pt x="287" y="60"/>
                  <a:pt x="287" y="61"/>
                </a:cubicBezTo>
                <a:cubicBezTo>
                  <a:pt x="287" y="61"/>
                  <a:pt x="286" y="61"/>
                  <a:pt x="286" y="62"/>
                </a:cubicBezTo>
                <a:cubicBezTo>
                  <a:pt x="286" y="62"/>
                  <a:pt x="287" y="62"/>
                  <a:pt x="287" y="62"/>
                </a:cubicBezTo>
                <a:cubicBezTo>
                  <a:pt x="287" y="63"/>
                  <a:pt x="287" y="63"/>
                  <a:pt x="287" y="64"/>
                </a:cubicBezTo>
                <a:cubicBezTo>
                  <a:pt x="287" y="64"/>
                  <a:pt x="286" y="64"/>
                  <a:pt x="286" y="63"/>
                </a:cubicBezTo>
                <a:cubicBezTo>
                  <a:pt x="286" y="63"/>
                  <a:pt x="286" y="62"/>
                  <a:pt x="285" y="62"/>
                </a:cubicBezTo>
                <a:cubicBezTo>
                  <a:pt x="285" y="62"/>
                  <a:pt x="286" y="61"/>
                  <a:pt x="285" y="61"/>
                </a:cubicBezTo>
                <a:cubicBezTo>
                  <a:pt x="284" y="62"/>
                  <a:pt x="285" y="62"/>
                  <a:pt x="284" y="63"/>
                </a:cubicBezTo>
                <a:cubicBezTo>
                  <a:pt x="284" y="63"/>
                  <a:pt x="283" y="63"/>
                  <a:pt x="283" y="63"/>
                </a:cubicBezTo>
                <a:cubicBezTo>
                  <a:pt x="283" y="62"/>
                  <a:pt x="282" y="61"/>
                  <a:pt x="281" y="62"/>
                </a:cubicBezTo>
                <a:cubicBezTo>
                  <a:pt x="281" y="62"/>
                  <a:pt x="282" y="62"/>
                  <a:pt x="281" y="62"/>
                </a:cubicBezTo>
                <a:cubicBezTo>
                  <a:pt x="281" y="63"/>
                  <a:pt x="279" y="63"/>
                  <a:pt x="279" y="62"/>
                </a:cubicBezTo>
                <a:cubicBezTo>
                  <a:pt x="278" y="62"/>
                  <a:pt x="278" y="62"/>
                  <a:pt x="277" y="62"/>
                </a:cubicBezTo>
                <a:cubicBezTo>
                  <a:pt x="277" y="62"/>
                  <a:pt x="277" y="62"/>
                  <a:pt x="276" y="62"/>
                </a:cubicBezTo>
                <a:cubicBezTo>
                  <a:pt x="276" y="62"/>
                  <a:pt x="276" y="62"/>
                  <a:pt x="276" y="62"/>
                </a:cubicBezTo>
                <a:cubicBezTo>
                  <a:pt x="273" y="62"/>
                  <a:pt x="270" y="62"/>
                  <a:pt x="268" y="62"/>
                </a:cubicBezTo>
                <a:cubicBezTo>
                  <a:pt x="267" y="62"/>
                  <a:pt x="268" y="63"/>
                  <a:pt x="267" y="63"/>
                </a:cubicBezTo>
                <a:cubicBezTo>
                  <a:pt x="267" y="62"/>
                  <a:pt x="267" y="62"/>
                  <a:pt x="267" y="62"/>
                </a:cubicBezTo>
                <a:cubicBezTo>
                  <a:pt x="264" y="62"/>
                  <a:pt x="262" y="63"/>
                  <a:pt x="260" y="61"/>
                </a:cubicBezTo>
                <a:cubicBezTo>
                  <a:pt x="259" y="59"/>
                  <a:pt x="257" y="60"/>
                  <a:pt x="256" y="59"/>
                </a:cubicBezTo>
                <a:cubicBezTo>
                  <a:pt x="256" y="59"/>
                  <a:pt x="257" y="59"/>
                  <a:pt x="256" y="58"/>
                </a:cubicBezTo>
                <a:cubicBezTo>
                  <a:pt x="256" y="59"/>
                  <a:pt x="256" y="58"/>
                  <a:pt x="255" y="59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8"/>
                </a:cubicBezTo>
                <a:cubicBezTo>
                  <a:pt x="253" y="57"/>
                  <a:pt x="250" y="57"/>
                  <a:pt x="247" y="59"/>
                </a:cubicBezTo>
                <a:cubicBezTo>
                  <a:pt x="247" y="59"/>
                  <a:pt x="246" y="59"/>
                  <a:pt x="246" y="58"/>
                </a:cubicBezTo>
                <a:cubicBezTo>
                  <a:pt x="246" y="58"/>
                  <a:pt x="247" y="58"/>
                  <a:pt x="246" y="58"/>
                </a:cubicBezTo>
                <a:cubicBezTo>
                  <a:pt x="246" y="58"/>
                  <a:pt x="245" y="58"/>
                  <a:pt x="245" y="58"/>
                </a:cubicBezTo>
                <a:cubicBezTo>
                  <a:pt x="246" y="57"/>
                  <a:pt x="248" y="56"/>
                  <a:pt x="249" y="57"/>
                </a:cubicBezTo>
                <a:cubicBezTo>
                  <a:pt x="248" y="57"/>
                  <a:pt x="248" y="57"/>
                  <a:pt x="247" y="57"/>
                </a:cubicBezTo>
                <a:cubicBezTo>
                  <a:pt x="247" y="58"/>
                  <a:pt x="248" y="58"/>
                  <a:pt x="248" y="57"/>
                </a:cubicBezTo>
                <a:cubicBezTo>
                  <a:pt x="249" y="57"/>
                  <a:pt x="251" y="57"/>
                  <a:pt x="252" y="57"/>
                </a:cubicBezTo>
                <a:cubicBezTo>
                  <a:pt x="253" y="55"/>
                  <a:pt x="255" y="54"/>
                  <a:pt x="257" y="54"/>
                </a:cubicBezTo>
                <a:cubicBezTo>
                  <a:pt x="257" y="53"/>
                  <a:pt x="257" y="52"/>
                  <a:pt x="258" y="52"/>
                </a:cubicBezTo>
                <a:cubicBezTo>
                  <a:pt x="258" y="52"/>
                  <a:pt x="258" y="53"/>
                  <a:pt x="258" y="54"/>
                </a:cubicBezTo>
                <a:cubicBezTo>
                  <a:pt x="258" y="54"/>
                  <a:pt x="258" y="54"/>
                  <a:pt x="257" y="54"/>
                </a:cubicBezTo>
                <a:cubicBezTo>
                  <a:pt x="257" y="55"/>
                  <a:pt x="258" y="55"/>
                  <a:pt x="258" y="55"/>
                </a:cubicBezTo>
                <a:cubicBezTo>
                  <a:pt x="259" y="54"/>
                  <a:pt x="260" y="56"/>
                  <a:pt x="261" y="55"/>
                </a:cubicBezTo>
                <a:cubicBezTo>
                  <a:pt x="262" y="55"/>
                  <a:pt x="262" y="55"/>
                  <a:pt x="262" y="54"/>
                </a:cubicBezTo>
                <a:cubicBezTo>
                  <a:pt x="263" y="54"/>
                  <a:pt x="264" y="54"/>
                  <a:pt x="264" y="54"/>
                </a:cubicBezTo>
                <a:cubicBezTo>
                  <a:pt x="265" y="53"/>
                  <a:pt x="265" y="54"/>
                  <a:pt x="266" y="54"/>
                </a:cubicBezTo>
                <a:cubicBezTo>
                  <a:pt x="266" y="53"/>
                  <a:pt x="267" y="53"/>
                  <a:pt x="268" y="52"/>
                </a:cubicBezTo>
                <a:cubicBezTo>
                  <a:pt x="270" y="54"/>
                  <a:pt x="273" y="52"/>
                  <a:pt x="276" y="52"/>
                </a:cubicBezTo>
                <a:cubicBezTo>
                  <a:pt x="276" y="52"/>
                  <a:pt x="275" y="51"/>
                  <a:pt x="276" y="51"/>
                </a:cubicBezTo>
                <a:cubicBezTo>
                  <a:pt x="276" y="51"/>
                  <a:pt x="277" y="52"/>
                  <a:pt x="278" y="51"/>
                </a:cubicBezTo>
                <a:cubicBezTo>
                  <a:pt x="279" y="52"/>
                  <a:pt x="282" y="51"/>
                  <a:pt x="283" y="51"/>
                </a:cubicBezTo>
                <a:cubicBezTo>
                  <a:pt x="285" y="52"/>
                  <a:pt x="287" y="50"/>
                  <a:pt x="289" y="50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92" y="50"/>
                  <a:pt x="294" y="51"/>
                  <a:pt x="296" y="49"/>
                </a:cubicBezTo>
                <a:cubicBezTo>
                  <a:pt x="297" y="50"/>
                  <a:pt x="298" y="49"/>
                  <a:pt x="299" y="49"/>
                </a:cubicBezTo>
                <a:cubicBezTo>
                  <a:pt x="299" y="49"/>
                  <a:pt x="299" y="49"/>
                  <a:pt x="299" y="49"/>
                </a:cubicBezTo>
                <a:cubicBezTo>
                  <a:pt x="302" y="49"/>
                  <a:pt x="306" y="50"/>
                  <a:pt x="309" y="48"/>
                </a:cubicBezTo>
                <a:cubicBezTo>
                  <a:pt x="310" y="49"/>
                  <a:pt x="311" y="48"/>
                  <a:pt x="312" y="48"/>
                </a:cubicBezTo>
                <a:cubicBezTo>
                  <a:pt x="313" y="48"/>
                  <a:pt x="312" y="47"/>
                  <a:pt x="313" y="47"/>
                </a:cubicBezTo>
                <a:cubicBezTo>
                  <a:pt x="313" y="48"/>
                  <a:pt x="313" y="48"/>
                  <a:pt x="313" y="48"/>
                </a:cubicBezTo>
                <a:cubicBezTo>
                  <a:pt x="314" y="47"/>
                  <a:pt x="315" y="48"/>
                  <a:pt x="316" y="47"/>
                </a:cubicBezTo>
                <a:cubicBezTo>
                  <a:pt x="316" y="48"/>
                  <a:pt x="316" y="48"/>
                  <a:pt x="317" y="48"/>
                </a:cubicBezTo>
                <a:cubicBezTo>
                  <a:pt x="320" y="47"/>
                  <a:pt x="324" y="47"/>
                  <a:pt x="327" y="47"/>
                </a:cubicBezTo>
                <a:cubicBezTo>
                  <a:pt x="328" y="46"/>
                  <a:pt x="327" y="46"/>
                  <a:pt x="328" y="45"/>
                </a:cubicBezTo>
                <a:cubicBezTo>
                  <a:pt x="328" y="46"/>
                  <a:pt x="328" y="46"/>
                  <a:pt x="329" y="47"/>
                </a:cubicBezTo>
                <a:cubicBezTo>
                  <a:pt x="329" y="46"/>
                  <a:pt x="329" y="47"/>
                  <a:pt x="330" y="47"/>
                </a:cubicBezTo>
                <a:cubicBezTo>
                  <a:pt x="329" y="46"/>
                  <a:pt x="328" y="46"/>
                  <a:pt x="329" y="45"/>
                </a:cubicBezTo>
                <a:cubicBezTo>
                  <a:pt x="330" y="45"/>
                  <a:pt x="331" y="45"/>
                  <a:pt x="331" y="44"/>
                </a:cubicBezTo>
                <a:cubicBezTo>
                  <a:pt x="331" y="44"/>
                  <a:pt x="331" y="45"/>
                  <a:pt x="331" y="45"/>
                </a:cubicBezTo>
                <a:cubicBezTo>
                  <a:pt x="331" y="45"/>
                  <a:pt x="330" y="45"/>
                  <a:pt x="330" y="45"/>
                </a:cubicBezTo>
                <a:cubicBezTo>
                  <a:pt x="331" y="46"/>
                  <a:pt x="331" y="46"/>
                  <a:pt x="331" y="46"/>
                </a:cubicBezTo>
                <a:cubicBezTo>
                  <a:pt x="333" y="46"/>
                  <a:pt x="334" y="47"/>
                  <a:pt x="336" y="46"/>
                </a:cubicBezTo>
                <a:cubicBezTo>
                  <a:pt x="335" y="44"/>
                  <a:pt x="334" y="46"/>
                  <a:pt x="333" y="46"/>
                </a:cubicBezTo>
                <a:cubicBezTo>
                  <a:pt x="333" y="45"/>
                  <a:pt x="332" y="45"/>
                  <a:pt x="333" y="45"/>
                </a:cubicBezTo>
                <a:cubicBezTo>
                  <a:pt x="334" y="44"/>
                  <a:pt x="335" y="45"/>
                  <a:pt x="335" y="45"/>
                </a:cubicBezTo>
                <a:cubicBezTo>
                  <a:pt x="337" y="45"/>
                  <a:pt x="338" y="44"/>
                  <a:pt x="340" y="45"/>
                </a:cubicBezTo>
                <a:cubicBezTo>
                  <a:pt x="339" y="44"/>
                  <a:pt x="339" y="45"/>
                  <a:pt x="339" y="44"/>
                </a:cubicBezTo>
                <a:cubicBezTo>
                  <a:pt x="340" y="44"/>
                  <a:pt x="340" y="43"/>
                  <a:pt x="341" y="44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2" y="43"/>
                  <a:pt x="343" y="44"/>
                  <a:pt x="344" y="44"/>
                </a:cubicBezTo>
                <a:cubicBezTo>
                  <a:pt x="344" y="44"/>
                  <a:pt x="343" y="43"/>
                  <a:pt x="344" y="42"/>
                </a:cubicBezTo>
                <a:cubicBezTo>
                  <a:pt x="344" y="43"/>
                  <a:pt x="345" y="42"/>
                  <a:pt x="345" y="42"/>
                </a:cubicBezTo>
                <a:cubicBezTo>
                  <a:pt x="345" y="43"/>
                  <a:pt x="346" y="43"/>
                  <a:pt x="346" y="44"/>
                </a:cubicBezTo>
                <a:cubicBezTo>
                  <a:pt x="347" y="43"/>
                  <a:pt x="346" y="43"/>
                  <a:pt x="346" y="43"/>
                </a:cubicBezTo>
                <a:cubicBezTo>
                  <a:pt x="346" y="42"/>
                  <a:pt x="347" y="43"/>
                  <a:pt x="347" y="43"/>
                </a:cubicBezTo>
                <a:cubicBezTo>
                  <a:pt x="347" y="43"/>
                  <a:pt x="347" y="44"/>
                  <a:pt x="346" y="44"/>
                </a:cubicBezTo>
                <a:cubicBezTo>
                  <a:pt x="347" y="44"/>
                  <a:pt x="347" y="44"/>
                  <a:pt x="347" y="45"/>
                </a:cubicBezTo>
                <a:cubicBezTo>
                  <a:pt x="346" y="45"/>
                  <a:pt x="346" y="44"/>
                  <a:pt x="346" y="45"/>
                </a:cubicBezTo>
                <a:cubicBezTo>
                  <a:pt x="346" y="46"/>
                  <a:pt x="348" y="45"/>
                  <a:pt x="349" y="45"/>
                </a:cubicBezTo>
                <a:cubicBezTo>
                  <a:pt x="349" y="44"/>
                  <a:pt x="351" y="44"/>
                  <a:pt x="351" y="44"/>
                </a:cubicBezTo>
                <a:cubicBezTo>
                  <a:pt x="352" y="43"/>
                  <a:pt x="351" y="42"/>
                  <a:pt x="351" y="42"/>
                </a:cubicBezTo>
                <a:cubicBezTo>
                  <a:pt x="351" y="42"/>
                  <a:pt x="351" y="42"/>
                  <a:pt x="352" y="42"/>
                </a:cubicBezTo>
                <a:cubicBezTo>
                  <a:pt x="352" y="42"/>
                  <a:pt x="352" y="41"/>
                  <a:pt x="352" y="42"/>
                </a:cubicBezTo>
                <a:cubicBezTo>
                  <a:pt x="352" y="42"/>
                  <a:pt x="352" y="43"/>
                  <a:pt x="352" y="44"/>
                </a:cubicBezTo>
                <a:cubicBezTo>
                  <a:pt x="354" y="43"/>
                  <a:pt x="355" y="44"/>
                  <a:pt x="356" y="43"/>
                </a:cubicBezTo>
                <a:cubicBezTo>
                  <a:pt x="357" y="43"/>
                  <a:pt x="357" y="44"/>
                  <a:pt x="358" y="44"/>
                </a:cubicBezTo>
                <a:cubicBezTo>
                  <a:pt x="358" y="43"/>
                  <a:pt x="357" y="43"/>
                  <a:pt x="356" y="43"/>
                </a:cubicBezTo>
                <a:cubicBezTo>
                  <a:pt x="357" y="43"/>
                  <a:pt x="357" y="43"/>
                  <a:pt x="358" y="42"/>
                </a:cubicBezTo>
                <a:cubicBezTo>
                  <a:pt x="358" y="42"/>
                  <a:pt x="359" y="43"/>
                  <a:pt x="359" y="44"/>
                </a:cubicBezTo>
                <a:cubicBezTo>
                  <a:pt x="360" y="43"/>
                  <a:pt x="361" y="44"/>
                  <a:pt x="360" y="45"/>
                </a:cubicBezTo>
                <a:cubicBezTo>
                  <a:pt x="361" y="45"/>
                  <a:pt x="363" y="45"/>
                  <a:pt x="364" y="45"/>
                </a:cubicBezTo>
                <a:cubicBezTo>
                  <a:pt x="364" y="44"/>
                  <a:pt x="364" y="44"/>
                  <a:pt x="364" y="44"/>
                </a:cubicBezTo>
                <a:cubicBezTo>
                  <a:pt x="365" y="44"/>
                  <a:pt x="366" y="43"/>
                  <a:pt x="366" y="44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7" y="44"/>
                  <a:pt x="366" y="43"/>
                  <a:pt x="367" y="43"/>
                </a:cubicBezTo>
                <a:cubicBezTo>
                  <a:pt x="369" y="42"/>
                  <a:pt x="370" y="46"/>
                  <a:pt x="372" y="44"/>
                </a:cubicBezTo>
                <a:cubicBezTo>
                  <a:pt x="372" y="44"/>
                  <a:pt x="371" y="43"/>
                  <a:pt x="372" y="43"/>
                </a:cubicBezTo>
                <a:cubicBezTo>
                  <a:pt x="372" y="43"/>
                  <a:pt x="373" y="43"/>
                  <a:pt x="373" y="43"/>
                </a:cubicBezTo>
                <a:cubicBezTo>
                  <a:pt x="373" y="42"/>
                  <a:pt x="372" y="41"/>
                  <a:pt x="374" y="41"/>
                </a:cubicBezTo>
                <a:cubicBezTo>
                  <a:pt x="374" y="42"/>
                  <a:pt x="374" y="42"/>
                  <a:pt x="374" y="43"/>
                </a:cubicBezTo>
                <a:cubicBezTo>
                  <a:pt x="375" y="43"/>
                  <a:pt x="375" y="42"/>
                  <a:pt x="375" y="42"/>
                </a:cubicBezTo>
                <a:cubicBezTo>
                  <a:pt x="375" y="42"/>
                  <a:pt x="375" y="41"/>
                  <a:pt x="375" y="41"/>
                </a:cubicBezTo>
                <a:cubicBezTo>
                  <a:pt x="376" y="41"/>
                  <a:pt x="377" y="41"/>
                  <a:pt x="378" y="41"/>
                </a:cubicBezTo>
                <a:cubicBezTo>
                  <a:pt x="379" y="42"/>
                  <a:pt x="379" y="43"/>
                  <a:pt x="380" y="43"/>
                </a:cubicBezTo>
                <a:cubicBezTo>
                  <a:pt x="379" y="44"/>
                  <a:pt x="379" y="44"/>
                  <a:pt x="379" y="44"/>
                </a:cubicBezTo>
                <a:cubicBezTo>
                  <a:pt x="380" y="44"/>
                  <a:pt x="381" y="45"/>
                  <a:pt x="382" y="44"/>
                </a:cubicBezTo>
                <a:cubicBezTo>
                  <a:pt x="383" y="45"/>
                  <a:pt x="383" y="44"/>
                  <a:pt x="384" y="44"/>
                </a:cubicBezTo>
                <a:cubicBezTo>
                  <a:pt x="384" y="44"/>
                  <a:pt x="384" y="44"/>
                  <a:pt x="384" y="44"/>
                </a:cubicBezTo>
                <a:cubicBezTo>
                  <a:pt x="384" y="43"/>
                  <a:pt x="383" y="43"/>
                  <a:pt x="383" y="43"/>
                </a:cubicBezTo>
                <a:cubicBezTo>
                  <a:pt x="383" y="43"/>
                  <a:pt x="383" y="42"/>
                  <a:pt x="383" y="42"/>
                </a:cubicBezTo>
                <a:cubicBezTo>
                  <a:pt x="384" y="42"/>
                  <a:pt x="384" y="41"/>
                  <a:pt x="385" y="41"/>
                </a:cubicBezTo>
                <a:cubicBezTo>
                  <a:pt x="385" y="42"/>
                  <a:pt x="385" y="43"/>
                  <a:pt x="386" y="43"/>
                </a:cubicBezTo>
                <a:cubicBezTo>
                  <a:pt x="386" y="42"/>
                  <a:pt x="386" y="42"/>
                  <a:pt x="386" y="42"/>
                </a:cubicBezTo>
                <a:cubicBezTo>
                  <a:pt x="386" y="41"/>
                  <a:pt x="386" y="41"/>
                  <a:pt x="387" y="40"/>
                </a:cubicBezTo>
                <a:cubicBezTo>
                  <a:pt x="386" y="40"/>
                  <a:pt x="385" y="39"/>
                  <a:pt x="385" y="40"/>
                </a:cubicBezTo>
                <a:cubicBezTo>
                  <a:pt x="385" y="39"/>
                  <a:pt x="385" y="40"/>
                  <a:pt x="385" y="40"/>
                </a:cubicBezTo>
                <a:cubicBezTo>
                  <a:pt x="385" y="40"/>
                  <a:pt x="384" y="40"/>
                  <a:pt x="383" y="39"/>
                </a:cubicBezTo>
                <a:cubicBezTo>
                  <a:pt x="383" y="40"/>
                  <a:pt x="383" y="40"/>
                  <a:pt x="382" y="40"/>
                </a:cubicBezTo>
                <a:cubicBezTo>
                  <a:pt x="383" y="40"/>
                  <a:pt x="383" y="40"/>
                  <a:pt x="383" y="41"/>
                </a:cubicBezTo>
                <a:cubicBezTo>
                  <a:pt x="383" y="41"/>
                  <a:pt x="382" y="41"/>
                  <a:pt x="382" y="41"/>
                </a:cubicBezTo>
                <a:cubicBezTo>
                  <a:pt x="382" y="41"/>
                  <a:pt x="381" y="40"/>
                  <a:pt x="381" y="40"/>
                </a:cubicBezTo>
                <a:cubicBezTo>
                  <a:pt x="380" y="40"/>
                  <a:pt x="380" y="40"/>
                  <a:pt x="380" y="39"/>
                </a:cubicBezTo>
                <a:cubicBezTo>
                  <a:pt x="379" y="39"/>
                  <a:pt x="378" y="39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ubicBezTo>
                  <a:pt x="376" y="40"/>
                  <a:pt x="376" y="41"/>
                  <a:pt x="375" y="41"/>
                </a:cubicBezTo>
                <a:cubicBezTo>
                  <a:pt x="375" y="40"/>
                  <a:pt x="374" y="39"/>
                  <a:pt x="373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4" y="40"/>
                  <a:pt x="374" y="41"/>
                  <a:pt x="373" y="40"/>
                </a:cubicBezTo>
                <a:cubicBezTo>
                  <a:pt x="373" y="41"/>
                  <a:pt x="372" y="41"/>
                  <a:pt x="372" y="39"/>
                </a:cubicBezTo>
                <a:cubicBezTo>
                  <a:pt x="370" y="40"/>
                  <a:pt x="370" y="41"/>
                  <a:pt x="369" y="41"/>
                </a:cubicBezTo>
                <a:cubicBezTo>
                  <a:pt x="369" y="40"/>
                  <a:pt x="369" y="40"/>
                  <a:pt x="368" y="40"/>
                </a:cubicBezTo>
                <a:cubicBezTo>
                  <a:pt x="367" y="41"/>
                  <a:pt x="366" y="40"/>
                  <a:pt x="365" y="40"/>
                </a:cubicBezTo>
                <a:cubicBezTo>
                  <a:pt x="364" y="40"/>
                  <a:pt x="364" y="41"/>
                  <a:pt x="363" y="41"/>
                </a:cubicBezTo>
                <a:cubicBezTo>
                  <a:pt x="363" y="40"/>
                  <a:pt x="363" y="40"/>
                  <a:pt x="363" y="40"/>
                </a:cubicBezTo>
                <a:cubicBezTo>
                  <a:pt x="362" y="40"/>
                  <a:pt x="363" y="41"/>
                  <a:pt x="362" y="41"/>
                </a:cubicBezTo>
                <a:cubicBezTo>
                  <a:pt x="361" y="41"/>
                  <a:pt x="361" y="41"/>
                  <a:pt x="360" y="40"/>
                </a:cubicBezTo>
                <a:cubicBezTo>
                  <a:pt x="359" y="41"/>
                  <a:pt x="358" y="41"/>
                  <a:pt x="356" y="41"/>
                </a:cubicBezTo>
                <a:cubicBezTo>
                  <a:pt x="356" y="41"/>
                  <a:pt x="356" y="40"/>
                  <a:pt x="355" y="40"/>
                </a:cubicBezTo>
                <a:cubicBezTo>
                  <a:pt x="355" y="41"/>
                  <a:pt x="356" y="41"/>
                  <a:pt x="355" y="42"/>
                </a:cubicBezTo>
                <a:cubicBezTo>
                  <a:pt x="354" y="42"/>
                  <a:pt x="354" y="41"/>
                  <a:pt x="354" y="41"/>
                </a:cubicBezTo>
                <a:cubicBezTo>
                  <a:pt x="353" y="41"/>
                  <a:pt x="352" y="41"/>
                  <a:pt x="352" y="41"/>
                </a:cubicBezTo>
                <a:cubicBezTo>
                  <a:pt x="352" y="41"/>
                  <a:pt x="352" y="40"/>
                  <a:pt x="351" y="40"/>
                </a:cubicBezTo>
                <a:cubicBezTo>
                  <a:pt x="351" y="40"/>
                  <a:pt x="351" y="41"/>
                  <a:pt x="350" y="41"/>
                </a:cubicBezTo>
                <a:cubicBezTo>
                  <a:pt x="350" y="41"/>
                  <a:pt x="349" y="41"/>
                  <a:pt x="349" y="41"/>
                </a:cubicBezTo>
                <a:cubicBezTo>
                  <a:pt x="348" y="41"/>
                  <a:pt x="348" y="41"/>
                  <a:pt x="348" y="41"/>
                </a:cubicBezTo>
                <a:cubicBezTo>
                  <a:pt x="346" y="40"/>
                  <a:pt x="345" y="41"/>
                  <a:pt x="343" y="42"/>
                </a:cubicBezTo>
                <a:cubicBezTo>
                  <a:pt x="343" y="42"/>
                  <a:pt x="343" y="41"/>
                  <a:pt x="343" y="41"/>
                </a:cubicBezTo>
                <a:cubicBezTo>
                  <a:pt x="341" y="41"/>
                  <a:pt x="341" y="41"/>
                  <a:pt x="340" y="42"/>
                </a:cubicBezTo>
                <a:cubicBezTo>
                  <a:pt x="340" y="41"/>
                  <a:pt x="339" y="41"/>
                  <a:pt x="338" y="41"/>
                </a:cubicBezTo>
                <a:cubicBezTo>
                  <a:pt x="338" y="41"/>
                  <a:pt x="338" y="41"/>
                  <a:pt x="338" y="42"/>
                </a:cubicBezTo>
                <a:cubicBezTo>
                  <a:pt x="337" y="42"/>
                  <a:pt x="337" y="42"/>
                  <a:pt x="337" y="41"/>
                </a:cubicBezTo>
                <a:cubicBezTo>
                  <a:pt x="337" y="41"/>
                  <a:pt x="336" y="42"/>
                  <a:pt x="336" y="42"/>
                </a:cubicBezTo>
                <a:cubicBezTo>
                  <a:pt x="333" y="41"/>
                  <a:pt x="329" y="42"/>
                  <a:pt x="326" y="42"/>
                </a:cubicBezTo>
                <a:cubicBezTo>
                  <a:pt x="326" y="42"/>
                  <a:pt x="326" y="42"/>
                  <a:pt x="325" y="42"/>
                </a:cubicBezTo>
                <a:cubicBezTo>
                  <a:pt x="325" y="42"/>
                  <a:pt x="325" y="42"/>
                  <a:pt x="324" y="42"/>
                </a:cubicBezTo>
                <a:cubicBezTo>
                  <a:pt x="322" y="43"/>
                  <a:pt x="319" y="42"/>
                  <a:pt x="316" y="43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43"/>
                  <a:pt x="315" y="43"/>
                  <a:pt x="315" y="43"/>
                </a:cubicBezTo>
                <a:cubicBezTo>
                  <a:pt x="315" y="43"/>
                  <a:pt x="316" y="44"/>
                  <a:pt x="316" y="44"/>
                </a:cubicBezTo>
                <a:cubicBezTo>
                  <a:pt x="316" y="45"/>
                  <a:pt x="315" y="43"/>
                  <a:pt x="315" y="43"/>
                </a:cubicBezTo>
                <a:cubicBezTo>
                  <a:pt x="315" y="43"/>
                  <a:pt x="315" y="43"/>
                  <a:pt x="315" y="43"/>
                </a:cubicBezTo>
                <a:cubicBezTo>
                  <a:pt x="315" y="43"/>
                  <a:pt x="314" y="43"/>
                  <a:pt x="314" y="43"/>
                </a:cubicBezTo>
                <a:cubicBezTo>
                  <a:pt x="314" y="42"/>
                  <a:pt x="314" y="42"/>
                  <a:pt x="314" y="42"/>
                </a:cubicBezTo>
                <a:cubicBezTo>
                  <a:pt x="314" y="42"/>
                  <a:pt x="314" y="42"/>
                  <a:pt x="313" y="41"/>
                </a:cubicBezTo>
                <a:cubicBezTo>
                  <a:pt x="311" y="41"/>
                  <a:pt x="309" y="41"/>
                  <a:pt x="307" y="41"/>
                </a:cubicBezTo>
                <a:cubicBezTo>
                  <a:pt x="307" y="42"/>
                  <a:pt x="306" y="40"/>
                  <a:pt x="306" y="41"/>
                </a:cubicBezTo>
                <a:cubicBezTo>
                  <a:pt x="306" y="41"/>
                  <a:pt x="306" y="41"/>
                  <a:pt x="306" y="41"/>
                </a:cubicBezTo>
                <a:cubicBezTo>
                  <a:pt x="306" y="41"/>
                  <a:pt x="306" y="41"/>
                  <a:pt x="305" y="42"/>
                </a:cubicBezTo>
                <a:cubicBezTo>
                  <a:pt x="305" y="42"/>
                  <a:pt x="305" y="41"/>
                  <a:pt x="305" y="41"/>
                </a:cubicBezTo>
                <a:cubicBezTo>
                  <a:pt x="305" y="41"/>
                  <a:pt x="305" y="41"/>
                  <a:pt x="305" y="41"/>
                </a:cubicBezTo>
                <a:cubicBezTo>
                  <a:pt x="308" y="40"/>
                  <a:pt x="311" y="40"/>
                  <a:pt x="314" y="40"/>
                </a:cubicBezTo>
                <a:cubicBezTo>
                  <a:pt x="314" y="38"/>
                  <a:pt x="312" y="39"/>
                  <a:pt x="311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0" y="39"/>
                  <a:pt x="310" y="39"/>
                  <a:pt x="309" y="38"/>
                </a:cubicBezTo>
                <a:cubicBezTo>
                  <a:pt x="308" y="39"/>
                  <a:pt x="307" y="39"/>
                  <a:pt x="307" y="38"/>
                </a:cubicBezTo>
                <a:cubicBezTo>
                  <a:pt x="305" y="39"/>
                  <a:pt x="304" y="40"/>
                  <a:pt x="303" y="38"/>
                </a:cubicBezTo>
                <a:cubicBezTo>
                  <a:pt x="303" y="38"/>
                  <a:pt x="302" y="39"/>
                  <a:pt x="302" y="39"/>
                </a:cubicBezTo>
                <a:cubicBezTo>
                  <a:pt x="301" y="39"/>
                  <a:pt x="301" y="38"/>
                  <a:pt x="301" y="39"/>
                </a:cubicBezTo>
                <a:cubicBezTo>
                  <a:pt x="300" y="40"/>
                  <a:pt x="299" y="39"/>
                  <a:pt x="299" y="40"/>
                </a:cubicBezTo>
                <a:cubicBezTo>
                  <a:pt x="299" y="40"/>
                  <a:pt x="300" y="40"/>
                  <a:pt x="300" y="41"/>
                </a:cubicBezTo>
                <a:cubicBezTo>
                  <a:pt x="300" y="41"/>
                  <a:pt x="300" y="40"/>
                  <a:pt x="301" y="40"/>
                </a:cubicBezTo>
                <a:cubicBezTo>
                  <a:pt x="302" y="41"/>
                  <a:pt x="303" y="40"/>
                  <a:pt x="305" y="41"/>
                </a:cubicBezTo>
                <a:cubicBezTo>
                  <a:pt x="303" y="41"/>
                  <a:pt x="302" y="41"/>
                  <a:pt x="301" y="42"/>
                </a:cubicBezTo>
                <a:cubicBezTo>
                  <a:pt x="300" y="42"/>
                  <a:pt x="300" y="42"/>
                  <a:pt x="300" y="42"/>
                </a:cubicBezTo>
                <a:cubicBezTo>
                  <a:pt x="298" y="42"/>
                  <a:pt x="297" y="42"/>
                  <a:pt x="296" y="42"/>
                </a:cubicBezTo>
                <a:cubicBezTo>
                  <a:pt x="296" y="42"/>
                  <a:pt x="296" y="41"/>
                  <a:pt x="296" y="41"/>
                </a:cubicBezTo>
                <a:cubicBezTo>
                  <a:pt x="296" y="41"/>
                  <a:pt x="296" y="41"/>
                  <a:pt x="296" y="41"/>
                </a:cubicBezTo>
                <a:cubicBezTo>
                  <a:pt x="297" y="41"/>
                  <a:pt x="298" y="41"/>
                  <a:pt x="299" y="40"/>
                </a:cubicBezTo>
                <a:cubicBezTo>
                  <a:pt x="298" y="39"/>
                  <a:pt x="296" y="39"/>
                  <a:pt x="295" y="38"/>
                </a:cubicBezTo>
                <a:cubicBezTo>
                  <a:pt x="296" y="39"/>
                  <a:pt x="295" y="39"/>
                  <a:pt x="295" y="40"/>
                </a:cubicBezTo>
                <a:cubicBezTo>
                  <a:pt x="296" y="40"/>
                  <a:pt x="296" y="40"/>
                  <a:pt x="296" y="40"/>
                </a:cubicBezTo>
                <a:cubicBezTo>
                  <a:pt x="295" y="41"/>
                  <a:pt x="294" y="40"/>
                  <a:pt x="293" y="39"/>
                </a:cubicBezTo>
                <a:cubicBezTo>
                  <a:pt x="292" y="40"/>
                  <a:pt x="292" y="38"/>
                  <a:pt x="291" y="39"/>
                </a:cubicBezTo>
                <a:cubicBezTo>
                  <a:pt x="291" y="39"/>
                  <a:pt x="291" y="40"/>
                  <a:pt x="291" y="40"/>
                </a:cubicBezTo>
                <a:cubicBezTo>
                  <a:pt x="289" y="41"/>
                  <a:pt x="288" y="39"/>
                  <a:pt x="287" y="39"/>
                </a:cubicBezTo>
                <a:cubicBezTo>
                  <a:pt x="286" y="39"/>
                  <a:pt x="287" y="39"/>
                  <a:pt x="287" y="40"/>
                </a:cubicBezTo>
                <a:cubicBezTo>
                  <a:pt x="285" y="41"/>
                  <a:pt x="284" y="39"/>
                  <a:pt x="283" y="41"/>
                </a:cubicBezTo>
                <a:cubicBezTo>
                  <a:pt x="283" y="40"/>
                  <a:pt x="282" y="40"/>
                  <a:pt x="282" y="40"/>
                </a:cubicBezTo>
                <a:cubicBezTo>
                  <a:pt x="281" y="41"/>
                  <a:pt x="279" y="40"/>
                  <a:pt x="277" y="40"/>
                </a:cubicBezTo>
                <a:cubicBezTo>
                  <a:pt x="278" y="41"/>
                  <a:pt x="277" y="41"/>
                  <a:pt x="277" y="41"/>
                </a:cubicBezTo>
                <a:cubicBezTo>
                  <a:pt x="278" y="42"/>
                  <a:pt x="278" y="41"/>
                  <a:pt x="279" y="42"/>
                </a:cubicBezTo>
                <a:cubicBezTo>
                  <a:pt x="278" y="42"/>
                  <a:pt x="278" y="42"/>
                  <a:pt x="278" y="42"/>
                </a:cubicBezTo>
                <a:cubicBezTo>
                  <a:pt x="278" y="42"/>
                  <a:pt x="277" y="42"/>
                  <a:pt x="277" y="41"/>
                </a:cubicBezTo>
                <a:cubicBezTo>
                  <a:pt x="274" y="41"/>
                  <a:pt x="271" y="42"/>
                  <a:pt x="268" y="42"/>
                </a:cubicBezTo>
                <a:cubicBezTo>
                  <a:pt x="268" y="42"/>
                  <a:pt x="267" y="42"/>
                  <a:pt x="266" y="42"/>
                </a:cubicBezTo>
                <a:cubicBezTo>
                  <a:pt x="265" y="43"/>
                  <a:pt x="265" y="43"/>
                  <a:pt x="264" y="43"/>
                </a:cubicBezTo>
                <a:cubicBezTo>
                  <a:pt x="264" y="43"/>
                  <a:pt x="264" y="43"/>
                  <a:pt x="263" y="43"/>
                </a:cubicBezTo>
                <a:cubicBezTo>
                  <a:pt x="263" y="43"/>
                  <a:pt x="263" y="44"/>
                  <a:pt x="263" y="44"/>
                </a:cubicBezTo>
                <a:cubicBezTo>
                  <a:pt x="262" y="44"/>
                  <a:pt x="262" y="43"/>
                  <a:pt x="261" y="43"/>
                </a:cubicBezTo>
                <a:cubicBezTo>
                  <a:pt x="261" y="44"/>
                  <a:pt x="260" y="43"/>
                  <a:pt x="259" y="44"/>
                </a:cubicBezTo>
                <a:cubicBezTo>
                  <a:pt x="259" y="44"/>
                  <a:pt x="260" y="44"/>
                  <a:pt x="260" y="44"/>
                </a:cubicBezTo>
                <a:cubicBezTo>
                  <a:pt x="259" y="45"/>
                  <a:pt x="258" y="45"/>
                  <a:pt x="257" y="45"/>
                </a:cubicBezTo>
                <a:cubicBezTo>
                  <a:pt x="257" y="45"/>
                  <a:pt x="257" y="44"/>
                  <a:pt x="257" y="44"/>
                </a:cubicBezTo>
                <a:cubicBezTo>
                  <a:pt x="256" y="44"/>
                  <a:pt x="256" y="44"/>
                  <a:pt x="255" y="45"/>
                </a:cubicBezTo>
                <a:cubicBezTo>
                  <a:pt x="255" y="45"/>
                  <a:pt x="256" y="44"/>
                  <a:pt x="256" y="45"/>
                </a:cubicBezTo>
                <a:cubicBezTo>
                  <a:pt x="255" y="45"/>
                  <a:pt x="253" y="45"/>
                  <a:pt x="252" y="47"/>
                </a:cubicBezTo>
                <a:cubicBezTo>
                  <a:pt x="251" y="47"/>
                  <a:pt x="248" y="48"/>
                  <a:pt x="247" y="49"/>
                </a:cubicBezTo>
                <a:cubicBezTo>
                  <a:pt x="247" y="50"/>
                  <a:pt x="248" y="50"/>
                  <a:pt x="248" y="50"/>
                </a:cubicBezTo>
                <a:cubicBezTo>
                  <a:pt x="246" y="51"/>
                  <a:pt x="245" y="53"/>
                  <a:pt x="243" y="54"/>
                </a:cubicBezTo>
                <a:cubicBezTo>
                  <a:pt x="243" y="55"/>
                  <a:pt x="243" y="56"/>
                  <a:pt x="243" y="57"/>
                </a:cubicBezTo>
                <a:cubicBezTo>
                  <a:pt x="243" y="57"/>
                  <a:pt x="244" y="57"/>
                  <a:pt x="245" y="57"/>
                </a:cubicBezTo>
                <a:cubicBezTo>
                  <a:pt x="244" y="58"/>
                  <a:pt x="243" y="58"/>
                  <a:pt x="243" y="59"/>
                </a:cubicBezTo>
                <a:cubicBezTo>
                  <a:pt x="243" y="59"/>
                  <a:pt x="243" y="59"/>
                  <a:pt x="244" y="59"/>
                </a:cubicBezTo>
                <a:cubicBezTo>
                  <a:pt x="244" y="59"/>
                  <a:pt x="245" y="59"/>
                  <a:pt x="246" y="59"/>
                </a:cubicBezTo>
                <a:cubicBezTo>
                  <a:pt x="244" y="60"/>
                  <a:pt x="244" y="62"/>
                  <a:pt x="243" y="63"/>
                </a:cubicBezTo>
                <a:cubicBezTo>
                  <a:pt x="242" y="63"/>
                  <a:pt x="241" y="63"/>
                  <a:pt x="240" y="63"/>
                </a:cubicBezTo>
                <a:cubicBezTo>
                  <a:pt x="240" y="64"/>
                  <a:pt x="240" y="65"/>
                  <a:pt x="240" y="65"/>
                </a:cubicBezTo>
                <a:cubicBezTo>
                  <a:pt x="239" y="65"/>
                  <a:pt x="238" y="64"/>
                  <a:pt x="238" y="63"/>
                </a:cubicBezTo>
                <a:cubicBezTo>
                  <a:pt x="237" y="64"/>
                  <a:pt x="235" y="63"/>
                  <a:pt x="235" y="65"/>
                </a:cubicBezTo>
                <a:cubicBezTo>
                  <a:pt x="235" y="64"/>
                  <a:pt x="235" y="64"/>
                  <a:pt x="234" y="64"/>
                </a:cubicBezTo>
                <a:cubicBezTo>
                  <a:pt x="230" y="64"/>
                  <a:pt x="225" y="64"/>
                  <a:pt x="220" y="64"/>
                </a:cubicBezTo>
                <a:cubicBezTo>
                  <a:pt x="220" y="65"/>
                  <a:pt x="221" y="64"/>
                  <a:pt x="221" y="65"/>
                </a:cubicBezTo>
                <a:cubicBezTo>
                  <a:pt x="221" y="65"/>
                  <a:pt x="221" y="66"/>
                  <a:pt x="220" y="66"/>
                </a:cubicBezTo>
                <a:cubicBezTo>
                  <a:pt x="220" y="66"/>
                  <a:pt x="220" y="65"/>
                  <a:pt x="219" y="64"/>
                </a:cubicBezTo>
                <a:cubicBezTo>
                  <a:pt x="219" y="64"/>
                  <a:pt x="218" y="64"/>
                  <a:pt x="218" y="65"/>
                </a:cubicBezTo>
                <a:cubicBezTo>
                  <a:pt x="218" y="65"/>
                  <a:pt x="217" y="65"/>
                  <a:pt x="217" y="66"/>
                </a:cubicBezTo>
                <a:cubicBezTo>
                  <a:pt x="215" y="64"/>
                  <a:pt x="213" y="64"/>
                  <a:pt x="210" y="65"/>
                </a:cubicBezTo>
                <a:cubicBezTo>
                  <a:pt x="210" y="65"/>
                  <a:pt x="210" y="66"/>
                  <a:pt x="209" y="66"/>
                </a:cubicBezTo>
                <a:cubicBezTo>
                  <a:pt x="209" y="65"/>
                  <a:pt x="210" y="65"/>
                  <a:pt x="209" y="65"/>
                </a:cubicBezTo>
                <a:cubicBezTo>
                  <a:pt x="208" y="65"/>
                  <a:pt x="205" y="64"/>
                  <a:pt x="206" y="66"/>
                </a:cubicBezTo>
                <a:cubicBezTo>
                  <a:pt x="206" y="65"/>
                  <a:pt x="207" y="65"/>
                  <a:pt x="207" y="66"/>
                </a:cubicBezTo>
                <a:cubicBezTo>
                  <a:pt x="207" y="66"/>
                  <a:pt x="207" y="66"/>
                  <a:pt x="206" y="67"/>
                </a:cubicBezTo>
                <a:cubicBezTo>
                  <a:pt x="206" y="67"/>
                  <a:pt x="206" y="66"/>
                  <a:pt x="206" y="66"/>
                </a:cubicBezTo>
                <a:cubicBezTo>
                  <a:pt x="205" y="67"/>
                  <a:pt x="204" y="66"/>
                  <a:pt x="204" y="67"/>
                </a:cubicBezTo>
                <a:cubicBezTo>
                  <a:pt x="205" y="68"/>
                  <a:pt x="206" y="67"/>
                  <a:pt x="206" y="68"/>
                </a:cubicBezTo>
                <a:cubicBezTo>
                  <a:pt x="206" y="68"/>
                  <a:pt x="206" y="68"/>
                  <a:pt x="207" y="67"/>
                </a:cubicBezTo>
                <a:cubicBezTo>
                  <a:pt x="207" y="68"/>
                  <a:pt x="207" y="68"/>
                  <a:pt x="207" y="68"/>
                </a:cubicBezTo>
                <a:cubicBezTo>
                  <a:pt x="209" y="67"/>
                  <a:pt x="211" y="67"/>
                  <a:pt x="212" y="67"/>
                </a:cubicBezTo>
                <a:cubicBezTo>
                  <a:pt x="212" y="68"/>
                  <a:pt x="212" y="68"/>
                  <a:pt x="211" y="68"/>
                </a:cubicBezTo>
                <a:cubicBezTo>
                  <a:pt x="211" y="68"/>
                  <a:pt x="211" y="68"/>
                  <a:pt x="211" y="68"/>
                </a:cubicBezTo>
                <a:cubicBezTo>
                  <a:pt x="210" y="68"/>
                  <a:pt x="210" y="68"/>
                  <a:pt x="210" y="69"/>
                </a:cubicBezTo>
                <a:cubicBezTo>
                  <a:pt x="211" y="68"/>
                  <a:pt x="212" y="69"/>
                  <a:pt x="213" y="67"/>
                </a:cubicBezTo>
                <a:cubicBezTo>
                  <a:pt x="213" y="68"/>
                  <a:pt x="213" y="68"/>
                  <a:pt x="214" y="68"/>
                </a:cubicBezTo>
                <a:cubicBezTo>
                  <a:pt x="216" y="68"/>
                  <a:pt x="218" y="67"/>
                  <a:pt x="221" y="68"/>
                </a:cubicBezTo>
                <a:cubicBezTo>
                  <a:pt x="221" y="68"/>
                  <a:pt x="220" y="68"/>
                  <a:pt x="220" y="68"/>
                </a:cubicBezTo>
                <a:cubicBezTo>
                  <a:pt x="221" y="68"/>
                  <a:pt x="221" y="68"/>
                  <a:pt x="222" y="68"/>
                </a:cubicBezTo>
                <a:cubicBezTo>
                  <a:pt x="222" y="67"/>
                  <a:pt x="220" y="67"/>
                  <a:pt x="221" y="66"/>
                </a:cubicBezTo>
                <a:cubicBezTo>
                  <a:pt x="221" y="66"/>
                  <a:pt x="221" y="67"/>
                  <a:pt x="222" y="67"/>
                </a:cubicBezTo>
                <a:cubicBezTo>
                  <a:pt x="222" y="67"/>
                  <a:pt x="223" y="66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7"/>
                  <a:pt x="226" y="67"/>
                  <a:pt x="227" y="67"/>
                </a:cubicBezTo>
                <a:cubicBezTo>
                  <a:pt x="227" y="67"/>
                  <a:pt x="226" y="67"/>
                  <a:pt x="227" y="68"/>
                </a:cubicBezTo>
                <a:cubicBezTo>
                  <a:pt x="229" y="68"/>
                  <a:pt x="231" y="68"/>
                  <a:pt x="234" y="68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5" y="67"/>
                  <a:pt x="235" y="67"/>
                  <a:pt x="235" y="68"/>
                </a:cubicBezTo>
                <a:cubicBezTo>
                  <a:pt x="236" y="67"/>
                  <a:pt x="235" y="67"/>
                  <a:pt x="236" y="67"/>
                </a:cubicBezTo>
                <a:cubicBezTo>
                  <a:pt x="236" y="66"/>
                  <a:pt x="235" y="66"/>
                  <a:pt x="235" y="66"/>
                </a:cubicBezTo>
                <a:cubicBezTo>
                  <a:pt x="234" y="66"/>
                  <a:pt x="234" y="67"/>
                  <a:pt x="233" y="67"/>
                </a:cubicBezTo>
                <a:cubicBezTo>
                  <a:pt x="233" y="67"/>
                  <a:pt x="233" y="67"/>
                  <a:pt x="233" y="66"/>
                </a:cubicBezTo>
                <a:cubicBezTo>
                  <a:pt x="232" y="67"/>
                  <a:pt x="232" y="67"/>
                  <a:pt x="231" y="66"/>
                </a:cubicBezTo>
                <a:cubicBezTo>
                  <a:pt x="233" y="65"/>
                  <a:pt x="236" y="67"/>
                  <a:pt x="237" y="64"/>
                </a:cubicBezTo>
                <a:cubicBezTo>
                  <a:pt x="238" y="65"/>
                  <a:pt x="239" y="66"/>
                  <a:pt x="242" y="65"/>
                </a:cubicBezTo>
                <a:cubicBezTo>
                  <a:pt x="241" y="65"/>
                  <a:pt x="241" y="65"/>
                  <a:pt x="240" y="65"/>
                </a:cubicBezTo>
                <a:cubicBezTo>
                  <a:pt x="241" y="63"/>
                  <a:pt x="242" y="65"/>
                  <a:pt x="242" y="65"/>
                </a:cubicBezTo>
                <a:cubicBezTo>
                  <a:pt x="243" y="65"/>
                  <a:pt x="243" y="65"/>
                  <a:pt x="243" y="65"/>
                </a:cubicBezTo>
                <a:cubicBezTo>
                  <a:pt x="242" y="65"/>
                  <a:pt x="242" y="66"/>
                  <a:pt x="242" y="67"/>
                </a:cubicBezTo>
                <a:cubicBezTo>
                  <a:pt x="241" y="66"/>
                  <a:pt x="240" y="66"/>
                  <a:pt x="239" y="66"/>
                </a:cubicBezTo>
                <a:cubicBezTo>
                  <a:pt x="239" y="67"/>
                  <a:pt x="240" y="67"/>
                  <a:pt x="240" y="67"/>
                </a:cubicBezTo>
                <a:cubicBezTo>
                  <a:pt x="240" y="67"/>
                  <a:pt x="239" y="67"/>
                  <a:pt x="239" y="67"/>
                </a:cubicBezTo>
                <a:cubicBezTo>
                  <a:pt x="240" y="68"/>
                  <a:pt x="240" y="67"/>
                  <a:pt x="241" y="68"/>
                </a:cubicBezTo>
                <a:cubicBezTo>
                  <a:pt x="240" y="70"/>
                  <a:pt x="241" y="72"/>
                  <a:pt x="240" y="74"/>
                </a:cubicBezTo>
                <a:cubicBezTo>
                  <a:pt x="238" y="74"/>
                  <a:pt x="238" y="73"/>
                  <a:pt x="236" y="74"/>
                </a:cubicBezTo>
                <a:cubicBezTo>
                  <a:pt x="236" y="74"/>
                  <a:pt x="235" y="74"/>
                  <a:pt x="235" y="73"/>
                </a:cubicBezTo>
                <a:cubicBezTo>
                  <a:pt x="231" y="75"/>
                  <a:pt x="227" y="74"/>
                  <a:pt x="223" y="75"/>
                </a:cubicBezTo>
                <a:cubicBezTo>
                  <a:pt x="222" y="74"/>
                  <a:pt x="220" y="74"/>
                  <a:pt x="219" y="75"/>
                </a:cubicBezTo>
                <a:cubicBezTo>
                  <a:pt x="217" y="74"/>
                  <a:pt x="214" y="75"/>
                  <a:pt x="212" y="75"/>
                </a:cubicBezTo>
                <a:cubicBezTo>
                  <a:pt x="212" y="75"/>
                  <a:pt x="211" y="75"/>
                  <a:pt x="211" y="75"/>
                </a:cubicBezTo>
                <a:cubicBezTo>
                  <a:pt x="211" y="75"/>
                  <a:pt x="211" y="75"/>
                  <a:pt x="211" y="75"/>
                </a:cubicBezTo>
                <a:cubicBezTo>
                  <a:pt x="208" y="76"/>
                  <a:pt x="205" y="75"/>
                  <a:pt x="202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0" y="76"/>
                  <a:pt x="198" y="75"/>
                  <a:pt x="198" y="76"/>
                </a:cubicBezTo>
                <a:cubicBezTo>
                  <a:pt x="198" y="77"/>
                  <a:pt x="198" y="76"/>
                  <a:pt x="199" y="76"/>
                </a:cubicBezTo>
                <a:cubicBezTo>
                  <a:pt x="199" y="76"/>
                  <a:pt x="199" y="77"/>
                  <a:pt x="199" y="77"/>
                </a:cubicBezTo>
                <a:cubicBezTo>
                  <a:pt x="201" y="76"/>
                  <a:pt x="202" y="79"/>
                  <a:pt x="204" y="77"/>
                </a:cubicBezTo>
                <a:cubicBezTo>
                  <a:pt x="205" y="77"/>
                  <a:pt x="206" y="77"/>
                  <a:pt x="207" y="78"/>
                </a:cubicBezTo>
                <a:cubicBezTo>
                  <a:pt x="209" y="77"/>
                  <a:pt x="210" y="78"/>
                  <a:pt x="212" y="77"/>
                </a:cubicBezTo>
                <a:cubicBezTo>
                  <a:pt x="215" y="77"/>
                  <a:pt x="217" y="77"/>
                  <a:pt x="219" y="77"/>
                </a:cubicBezTo>
                <a:cubicBezTo>
                  <a:pt x="220" y="77"/>
                  <a:pt x="222" y="77"/>
                  <a:pt x="224" y="76"/>
                </a:cubicBezTo>
                <a:cubicBezTo>
                  <a:pt x="228" y="77"/>
                  <a:pt x="233" y="76"/>
                  <a:pt x="237" y="76"/>
                </a:cubicBezTo>
                <a:cubicBezTo>
                  <a:pt x="236" y="78"/>
                  <a:pt x="237" y="79"/>
                  <a:pt x="235" y="80"/>
                </a:cubicBezTo>
                <a:cubicBezTo>
                  <a:pt x="235" y="81"/>
                  <a:pt x="235" y="81"/>
                  <a:pt x="236" y="81"/>
                </a:cubicBezTo>
                <a:cubicBezTo>
                  <a:pt x="236" y="82"/>
                  <a:pt x="235" y="82"/>
                  <a:pt x="235" y="8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4" y="84"/>
                  <a:pt x="233" y="83"/>
                  <a:pt x="232" y="84"/>
                </a:cubicBezTo>
                <a:cubicBezTo>
                  <a:pt x="232" y="85"/>
                  <a:pt x="235" y="84"/>
                  <a:pt x="235" y="84"/>
                </a:cubicBezTo>
                <a:cubicBezTo>
                  <a:pt x="235" y="84"/>
                  <a:pt x="235" y="86"/>
                  <a:pt x="234" y="85"/>
                </a:cubicBezTo>
                <a:cubicBezTo>
                  <a:pt x="234" y="85"/>
                  <a:pt x="235" y="85"/>
                  <a:pt x="235" y="85"/>
                </a:cubicBezTo>
                <a:cubicBezTo>
                  <a:pt x="234" y="85"/>
                  <a:pt x="234" y="85"/>
                  <a:pt x="234" y="85"/>
                </a:cubicBezTo>
                <a:cubicBezTo>
                  <a:pt x="234" y="85"/>
                  <a:pt x="234" y="86"/>
                  <a:pt x="233" y="86"/>
                </a:cubicBezTo>
                <a:cubicBezTo>
                  <a:pt x="233" y="86"/>
                  <a:pt x="233" y="85"/>
                  <a:pt x="232" y="86"/>
                </a:cubicBezTo>
                <a:cubicBezTo>
                  <a:pt x="231" y="87"/>
                  <a:pt x="230" y="85"/>
                  <a:pt x="229" y="86"/>
                </a:cubicBezTo>
                <a:cubicBezTo>
                  <a:pt x="229" y="86"/>
                  <a:pt x="229" y="86"/>
                  <a:pt x="229" y="87"/>
                </a:cubicBezTo>
                <a:cubicBezTo>
                  <a:pt x="228" y="86"/>
                  <a:pt x="227" y="86"/>
                  <a:pt x="227" y="85"/>
                </a:cubicBezTo>
                <a:cubicBezTo>
                  <a:pt x="226" y="86"/>
                  <a:pt x="225" y="86"/>
                  <a:pt x="225" y="85"/>
                </a:cubicBezTo>
                <a:cubicBezTo>
                  <a:pt x="225" y="85"/>
                  <a:pt x="226" y="85"/>
                  <a:pt x="227" y="85"/>
                </a:cubicBezTo>
                <a:cubicBezTo>
                  <a:pt x="226" y="84"/>
                  <a:pt x="226" y="83"/>
                  <a:pt x="225" y="83"/>
                </a:cubicBezTo>
                <a:cubicBezTo>
                  <a:pt x="224" y="84"/>
                  <a:pt x="223" y="84"/>
                  <a:pt x="223" y="85"/>
                </a:cubicBezTo>
                <a:cubicBezTo>
                  <a:pt x="222" y="85"/>
                  <a:pt x="222" y="84"/>
                  <a:pt x="222" y="84"/>
                </a:cubicBezTo>
                <a:cubicBezTo>
                  <a:pt x="222" y="84"/>
                  <a:pt x="221" y="84"/>
                  <a:pt x="221" y="85"/>
                </a:cubicBezTo>
                <a:cubicBezTo>
                  <a:pt x="222" y="86"/>
                  <a:pt x="223" y="85"/>
                  <a:pt x="224" y="86"/>
                </a:cubicBezTo>
                <a:cubicBezTo>
                  <a:pt x="222" y="87"/>
                  <a:pt x="221" y="85"/>
                  <a:pt x="220" y="86"/>
                </a:cubicBezTo>
                <a:cubicBezTo>
                  <a:pt x="219" y="86"/>
                  <a:pt x="218" y="86"/>
                  <a:pt x="218" y="86"/>
                </a:cubicBezTo>
                <a:cubicBezTo>
                  <a:pt x="218" y="86"/>
                  <a:pt x="218" y="85"/>
                  <a:pt x="218" y="85"/>
                </a:cubicBezTo>
                <a:cubicBezTo>
                  <a:pt x="219" y="85"/>
                  <a:pt x="219" y="85"/>
                  <a:pt x="220" y="85"/>
                </a:cubicBezTo>
                <a:cubicBezTo>
                  <a:pt x="220" y="84"/>
                  <a:pt x="220" y="84"/>
                  <a:pt x="219" y="84"/>
                </a:cubicBezTo>
                <a:cubicBezTo>
                  <a:pt x="219" y="84"/>
                  <a:pt x="218" y="85"/>
                  <a:pt x="217" y="85"/>
                </a:cubicBezTo>
                <a:cubicBezTo>
                  <a:pt x="217" y="84"/>
                  <a:pt x="218" y="84"/>
                  <a:pt x="217" y="84"/>
                </a:cubicBezTo>
                <a:cubicBezTo>
                  <a:pt x="216" y="84"/>
                  <a:pt x="215" y="84"/>
                  <a:pt x="214" y="84"/>
                </a:cubicBezTo>
                <a:cubicBezTo>
                  <a:pt x="214" y="84"/>
                  <a:pt x="215" y="84"/>
                  <a:pt x="215" y="84"/>
                </a:cubicBezTo>
                <a:cubicBezTo>
                  <a:pt x="214" y="84"/>
                  <a:pt x="213" y="84"/>
                  <a:pt x="213" y="85"/>
                </a:cubicBezTo>
                <a:cubicBezTo>
                  <a:pt x="212" y="84"/>
                  <a:pt x="211" y="85"/>
                  <a:pt x="211" y="84"/>
                </a:cubicBezTo>
                <a:cubicBezTo>
                  <a:pt x="208" y="85"/>
                  <a:pt x="206" y="85"/>
                  <a:pt x="204" y="85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4" y="85"/>
                  <a:pt x="204" y="86"/>
                </a:cubicBezTo>
                <a:cubicBezTo>
                  <a:pt x="202" y="86"/>
                  <a:pt x="201" y="84"/>
                  <a:pt x="199" y="85"/>
                </a:cubicBezTo>
                <a:cubicBezTo>
                  <a:pt x="198" y="84"/>
                  <a:pt x="196" y="85"/>
                  <a:pt x="195" y="86"/>
                </a:cubicBezTo>
                <a:cubicBezTo>
                  <a:pt x="195" y="86"/>
                  <a:pt x="196" y="86"/>
                  <a:pt x="196" y="87"/>
                </a:cubicBezTo>
                <a:cubicBezTo>
                  <a:pt x="195" y="87"/>
                  <a:pt x="194" y="87"/>
                  <a:pt x="193" y="87"/>
                </a:cubicBezTo>
                <a:cubicBezTo>
                  <a:pt x="193" y="87"/>
                  <a:pt x="193" y="87"/>
                  <a:pt x="193" y="87"/>
                </a:cubicBezTo>
                <a:cubicBezTo>
                  <a:pt x="193" y="87"/>
                  <a:pt x="192" y="87"/>
                  <a:pt x="192" y="87"/>
                </a:cubicBezTo>
                <a:cubicBezTo>
                  <a:pt x="193" y="86"/>
                  <a:pt x="191" y="85"/>
                  <a:pt x="191" y="84"/>
                </a:cubicBezTo>
                <a:cubicBezTo>
                  <a:pt x="190" y="85"/>
                  <a:pt x="190" y="85"/>
                  <a:pt x="190" y="86"/>
                </a:cubicBezTo>
                <a:cubicBezTo>
                  <a:pt x="190" y="86"/>
                  <a:pt x="190" y="86"/>
                  <a:pt x="191" y="86"/>
                </a:cubicBezTo>
                <a:cubicBezTo>
                  <a:pt x="190" y="86"/>
                  <a:pt x="191" y="87"/>
                  <a:pt x="190" y="87"/>
                </a:cubicBezTo>
                <a:cubicBezTo>
                  <a:pt x="189" y="87"/>
                  <a:pt x="188" y="87"/>
                  <a:pt x="187" y="87"/>
                </a:cubicBezTo>
                <a:cubicBezTo>
                  <a:pt x="187" y="88"/>
                  <a:pt x="188" y="88"/>
                  <a:pt x="187" y="88"/>
                </a:cubicBezTo>
                <a:cubicBezTo>
                  <a:pt x="186" y="88"/>
                  <a:pt x="185" y="88"/>
                  <a:pt x="185" y="88"/>
                </a:cubicBezTo>
                <a:cubicBezTo>
                  <a:pt x="185" y="88"/>
                  <a:pt x="184" y="88"/>
                  <a:pt x="185" y="87"/>
                </a:cubicBezTo>
                <a:cubicBezTo>
                  <a:pt x="184" y="87"/>
                  <a:pt x="184" y="88"/>
                  <a:pt x="184" y="87"/>
                </a:cubicBezTo>
                <a:cubicBezTo>
                  <a:pt x="184" y="87"/>
                  <a:pt x="184" y="88"/>
                  <a:pt x="183" y="88"/>
                </a:cubicBezTo>
                <a:cubicBezTo>
                  <a:pt x="183" y="88"/>
                  <a:pt x="183" y="87"/>
                  <a:pt x="182" y="87"/>
                </a:cubicBezTo>
                <a:cubicBezTo>
                  <a:pt x="182" y="87"/>
                  <a:pt x="181" y="87"/>
                  <a:pt x="181" y="87"/>
                </a:cubicBezTo>
                <a:cubicBezTo>
                  <a:pt x="181" y="87"/>
                  <a:pt x="182" y="87"/>
                  <a:pt x="182" y="87"/>
                </a:cubicBezTo>
                <a:cubicBezTo>
                  <a:pt x="184" y="86"/>
                  <a:pt x="187" y="88"/>
                  <a:pt x="189" y="86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7" y="85"/>
                  <a:pt x="188" y="85"/>
                  <a:pt x="187" y="85"/>
                </a:cubicBezTo>
                <a:cubicBezTo>
                  <a:pt x="186" y="86"/>
                  <a:pt x="186" y="84"/>
                  <a:pt x="185" y="85"/>
                </a:cubicBezTo>
                <a:cubicBezTo>
                  <a:pt x="185" y="85"/>
                  <a:pt x="186" y="86"/>
                  <a:pt x="185" y="86"/>
                </a:cubicBezTo>
                <a:cubicBezTo>
                  <a:pt x="184" y="86"/>
                  <a:pt x="184" y="85"/>
                  <a:pt x="184" y="86"/>
                </a:cubicBezTo>
                <a:cubicBezTo>
                  <a:pt x="183" y="86"/>
                  <a:pt x="184" y="86"/>
                  <a:pt x="184" y="86"/>
                </a:cubicBezTo>
                <a:cubicBezTo>
                  <a:pt x="183" y="85"/>
                  <a:pt x="182" y="86"/>
                  <a:pt x="182" y="85"/>
                </a:cubicBezTo>
                <a:cubicBezTo>
                  <a:pt x="181" y="85"/>
                  <a:pt x="180" y="85"/>
                  <a:pt x="179" y="86"/>
                </a:cubicBezTo>
                <a:cubicBezTo>
                  <a:pt x="179" y="86"/>
                  <a:pt x="179" y="85"/>
                  <a:pt x="179" y="85"/>
                </a:cubicBezTo>
                <a:cubicBezTo>
                  <a:pt x="178" y="86"/>
                  <a:pt x="177" y="85"/>
                  <a:pt x="176" y="85"/>
                </a:cubicBezTo>
                <a:cubicBezTo>
                  <a:pt x="176" y="86"/>
                  <a:pt x="175" y="86"/>
                  <a:pt x="174" y="86"/>
                </a:cubicBezTo>
                <a:cubicBezTo>
                  <a:pt x="174" y="86"/>
                  <a:pt x="174" y="87"/>
                  <a:pt x="174" y="87"/>
                </a:cubicBezTo>
                <a:cubicBezTo>
                  <a:pt x="174" y="87"/>
                  <a:pt x="175" y="87"/>
                  <a:pt x="175" y="88"/>
                </a:cubicBezTo>
                <a:cubicBezTo>
                  <a:pt x="175" y="88"/>
                  <a:pt x="175" y="88"/>
                  <a:pt x="175" y="89"/>
                </a:cubicBezTo>
                <a:cubicBezTo>
                  <a:pt x="173" y="88"/>
                  <a:pt x="171" y="88"/>
                  <a:pt x="169" y="88"/>
                </a:cubicBezTo>
                <a:cubicBezTo>
                  <a:pt x="170" y="87"/>
                  <a:pt x="170" y="87"/>
                  <a:pt x="172" y="87"/>
                </a:cubicBezTo>
                <a:cubicBezTo>
                  <a:pt x="172" y="86"/>
                  <a:pt x="171" y="86"/>
                  <a:pt x="171" y="86"/>
                </a:cubicBezTo>
                <a:cubicBezTo>
                  <a:pt x="170" y="86"/>
                  <a:pt x="169" y="86"/>
                  <a:pt x="168" y="86"/>
                </a:cubicBezTo>
                <a:cubicBezTo>
                  <a:pt x="168" y="86"/>
                  <a:pt x="168" y="85"/>
                  <a:pt x="168" y="86"/>
                </a:cubicBezTo>
                <a:cubicBezTo>
                  <a:pt x="167" y="86"/>
                  <a:pt x="168" y="87"/>
                  <a:pt x="169" y="88"/>
                </a:cubicBezTo>
                <a:cubicBezTo>
                  <a:pt x="168" y="89"/>
                  <a:pt x="167" y="88"/>
                  <a:pt x="167" y="88"/>
                </a:cubicBezTo>
                <a:cubicBezTo>
                  <a:pt x="168" y="87"/>
                  <a:pt x="166" y="87"/>
                  <a:pt x="166" y="86"/>
                </a:cubicBezTo>
                <a:cubicBezTo>
                  <a:pt x="165" y="86"/>
                  <a:pt x="166" y="87"/>
                  <a:pt x="165" y="87"/>
                </a:cubicBezTo>
                <a:cubicBezTo>
                  <a:pt x="164" y="86"/>
                  <a:pt x="165" y="85"/>
                  <a:pt x="164" y="86"/>
                </a:cubicBezTo>
                <a:cubicBezTo>
                  <a:pt x="164" y="86"/>
                  <a:pt x="164" y="87"/>
                  <a:pt x="164" y="87"/>
                </a:cubicBezTo>
                <a:cubicBezTo>
                  <a:pt x="164" y="87"/>
                  <a:pt x="163" y="86"/>
                  <a:pt x="163" y="87"/>
                </a:cubicBezTo>
                <a:cubicBezTo>
                  <a:pt x="164" y="88"/>
                  <a:pt x="165" y="87"/>
                  <a:pt x="166" y="88"/>
                </a:cubicBezTo>
                <a:cubicBezTo>
                  <a:pt x="166" y="88"/>
                  <a:pt x="165" y="88"/>
                  <a:pt x="165" y="89"/>
                </a:cubicBezTo>
                <a:cubicBezTo>
                  <a:pt x="164" y="88"/>
                  <a:pt x="163" y="88"/>
                  <a:pt x="163" y="89"/>
                </a:cubicBezTo>
                <a:cubicBezTo>
                  <a:pt x="162" y="88"/>
                  <a:pt x="161" y="89"/>
                  <a:pt x="160" y="88"/>
                </a:cubicBezTo>
                <a:cubicBezTo>
                  <a:pt x="160" y="88"/>
                  <a:pt x="161" y="88"/>
                  <a:pt x="161" y="87"/>
                </a:cubicBezTo>
                <a:cubicBezTo>
                  <a:pt x="160" y="87"/>
                  <a:pt x="160" y="87"/>
                  <a:pt x="159" y="87"/>
                </a:cubicBezTo>
                <a:cubicBezTo>
                  <a:pt x="159" y="88"/>
                  <a:pt x="160" y="88"/>
                  <a:pt x="160" y="88"/>
                </a:cubicBezTo>
                <a:cubicBezTo>
                  <a:pt x="159" y="88"/>
                  <a:pt x="158" y="89"/>
                  <a:pt x="158" y="88"/>
                </a:cubicBezTo>
                <a:cubicBezTo>
                  <a:pt x="157" y="88"/>
                  <a:pt x="158" y="87"/>
                  <a:pt x="158" y="87"/>
                </a:cubicBezTo>
                <a:cubicBezTo>
                  <a:pt x="156" y="86"/>
                  <a:pt x="154" y="88"/>
                  <a:pt x="153" y="87"/>
                </a:cubicBezTo>
                <a:cubicBezTo>
                  <a:pt x="152" y="87"/>
                  <a:pt x="151" y="86"/>
                  <a:pt x="149" y="87"/>
                </a:cubicBezTo>
                <a:cubicBezTo>
                  <a:pt x="149" y="87"/>
                  <a:pt x="150" y="86"/>
                  <a:pt x="149" y="86"/>
                </a:cubicBezTo>
                <a:cubicBezTo>
                  <a:pt x="148" y="87"/>
                  <a:pt x="149" y="88"/>
                  <a:pt x="148" y="88"/>
                </a:cubicBezTo>
                <a:cubicBezTo>
                  <a:pt x="148" y="88"/>
                  <a:pt x="147" y="88"/>
                  <a:pt x="147" y="87"/>
                </a:cubicBezTo>
                <a:cubicBezTo>
                  <a:pt x="147" y="87"/>
                  <a:pt x="148" y="87"/>
                  <a:pt x="148" y="87"/>
                </a:cubicBezTo>
                <a:cubicBezTo>
                  <a:pt x="147" y="87"/>
                  <a:pt x="147" y="87"/>
                  <a:pt x="146" y="87"/>
                </a:cubicBezTo>
                <a:cubicBezTo>
                  <a:pt x="146" y="87"/>
                  <a:pt x="146" y="87"/>
                  <a:pt x="145" y="87"/>
                </a:cubicBezTo>
                <a:cubicBezTo>
                  <a:pt x="145" y="87"/>
                  <a:pt x="144" y="87"/>
                  <a:pt x="144" y="87"/>
                </a:cubicBezTo>
                <a:cubicBezTo>
                  <a:pt x="142" y="87"/>
                  <a:pt x="140" y="86"/>
                  <a:pt x="137" y="88"/>
                </a:cubicBezTo>
                <a:cubicBezTo>
                  <a:pt x="136" y="88"/>
                  <a:pt x="135" y="87"/>
                  <a:pt x="136" y="87"/>
                </a:cubicBezTo>
                <a:cubicBezTo>
                  <a:pt x="135" y="87"/>
                  <a:pt x="135" y="87"/>
                  <a:pt x="135" y="88"/>
                </a:cubicBezTo>
                <a:cubicBezTo>
                  <a:pt x="131" y="90"/>
                  <a:pt x="127" y="91"/>
                  <a:pt x="123" y="91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21" y="93"/>
                  <a:pt x="120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6" y="94"/>
                  <a:pt x="114" y="93"/>
                  <a:pt x="112" y="95"/>
                </a:cubicBezTo>
                <a:cubicBezTo>
                  <a:pt x="112" y="95"/>
                  <a:pt x="111" y="94"/>
                  <a:pt x="111" y="94"/>
                </a:cubicBezTo>
                <a:cubicBezTo>
                  <a:pt x="109" y="95"/>
                  <a:pt x="108" y="94"/>
                  <a:pt x="106" y="95"/>
                </a:cubicBezTo>
                <a:cubicBezTo>
                  <a:pt x="106" y="95"/>
                  <a:pt x="106" y="95"/>
                  <a:pt x="105" y="94"/>
                </a:cubicBezTo>
                <a:cubicBezTo>
                  <a:pt x="104" y="96"/>
                  <a:pt x="103" y="94"/>
                  <a:pt x="101" y="96"/>
                </a:cubicBezTo>
                <a:cubicBezTo>
                  <a:pt x="100" y="95"/>
                  <a:pt x="99" y="96"/>
                  <a:pt x="97" y="96"/>
                </a:cubicBezTo>
                <a:cubicBezTo>
                  <a:pt x="98" y="97"/>
                  <a:pt x="99" y="97"/>
                  <a:pt x="100" y="97"/>
                </a:cubicBezTo>
                <a:cubicBezTo>
                  <a:pt x="100" y="97"/>
                  <a:pt x="101" y="98"/>
                  <a:pt x="101" y="98"/>
                </a:cubicBezTo>
                <a:cubicBezTo>
                  <a:pt x="104" y="96"/>
                  <a:pt x="106" y="97"/>
                  <a:pt x="108" y="97"/>
                </a:cubicBezTo>
                <a:cubicBezTo>
                  <a:pt x="110" y="97"/>
                  <a:pt x="112" y="98"/>
                  <a:pt x="113" y="96"/>
                </a:cubicBezTo>
                <a:cubicBezTo>
                  <a:pt x="113" y="96"/>
                  <a:pt x="113" y="97"/>
                  <a:pt x="114" y="97"/>
                </a:cubicBezTo>
                <a:cubicBezTo>
                  <a:pt x="115" y="96"/>
                  <a:pt x="117" y="96"/>
                  <a:pt x="119" y="96"/>
                </a:cubicBezTo>
                <a:cubicBezTo>
                  <a:pt x="122" y="95"/>
                  <a:pt x="125" y="96"/>
                  <a:pt x="128" y="95"/>
                </a:cubicBezTo>
                <a:cubicBezTo>
                  <a:pt x="131" y="95"/>
                  <a:pt x="134" y="95"/>
                  <a:pt x="137" y="95"/>
                </a:cubicBezTo>
                <a:cubicBezTo>
                  <a:pt x="137" y="95"/>
                  <a:pt x="137" y="94"/>
                  <a:pt x="138" y="94"/>
                </a:cubicBezTo>
                <a:cubicBezTo>
                  <a:pt x="138" y="94"/>
                  <a:pt x="139" y="94"/>
                  <a:pt x="140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4"/>
                  <a:pt x="142" y="94"/>
                  <a:pt x="142" y="94"/>
                </a:cubicBezTo>
                <a:cubicBezTo>
                  <a:pt x="143" y="94"/>
                  <a:pt x="143" y="94"/>
                  <a:pt x="143" y="94"/>
                </a:cubicBezTo>
                <a:cubicBezTo>
                  <a:pt x="145" y="94"/>
                  <a:pt x="147" y="95"/>
                  <a:pt x="148" y="93"/>
                </a:cubicBezTo>
                <a:cubicBezTo>
                  <a:pt x="149" y="94"/>
                  <a:pt x="150" y="94"/>
                  <a:pt x="151" y="94"/>
                </a:cubicBezTo>
                <a:cubicBezTo>
                  <a:pt x="151" y="94"/>
                  <a:pt x="152" y="92"/>
                  <a:pt x="153" y="93"/>
                </a:cubicBezTo>
                <a:cubicBezTo>
                  <a:pt x="153" y="93"/>
                  <a:pt x="152" y="93"/>
                  <a:pt x="153" y="93"/>
                </a:cubicBezTo>
                <a:cubicBezTo>
                  <a:pt x="153" y="93"/>
                  <a:pt x="153" y="93"/>
                  <a:pt x="154" y="93"/>
                </a:cubicBezTo>
                <a:cubicBezTo>
                  <a:pt x="155" y="95"/>
                  <a:pt x="157" y="93"/>
                  <a:pt x="158" y="94"/>
                </a:cubicBezTo>
                <a:cubicBezTo>
                  <a:pt x="159" y="93"/>
                  <a:pt x="161" y="94"/>
                  <a:pt x="162" y="93"/>
                </a:cubicBezTo>
                <a:cubicBezTo>
                  <a:pt x="163" y="94"/>
                  <a:pt x="165" y="93"/>
                  <a:pt x="165" y="94"/>
                </a:cubicBezTo>
                <a:cubicBezTo>
                  <a:pt x="166" y="94"/>
                  <a:pt x="166" y="93"/>
                  <a:pt x="166" y="94"/>
                </a:cubicBezTo>
                <a:cubicBezTo>
                  <a:pt x="166" y="94"/>
                  <a:pt x="166" y="94"/>
                  <a:pt x="165" y="94"/>
                </a:cubicBezTo>
                <a:cubicBezTo>
                  <a:pt x="162" y="94"/>
                  <a:pt x="160" y="93"/>
                  <a:pt x="157" y="95"/>
                </a:cubicBezTo>
                <a:cubicBezTo>
                  <a:pt x="157" y="94"/>
                  <a:pt x="156" y="95"/>
                  <a:pt x="156" y="94"/>
                </a:cubicBezTo>
                <a:cubicBezTo>
                  <a:pt x="155" y="95"/>
                  <a:pt x="153" y="94"/>
                  <a:pt x="152" y="95"/>
                </a:cubicBezTo>
                <a:cubicBezTo>
                  <a:pt x="152" y="95"/>
                  <a:pt x="151" y="95"/>
                  <a:pt x="151" y="95"/>
                </a:cubicBezTo>
                <a:cubicBezTo>
                  <a:pt x="150" y="95"/>
                  <a:pt x="149" y="95"/>
                  <a:pt x="149" y="95"/>
                </a:cubicBezTo>
                <a:cubicBezTo>
                  <a:pt x="148" y="94"/>
                  <a:pt x="147" y="95"/>
                  <a:pt x="146" y="96"/>
                </a:cubicBezTo>
                <a:cubicBezTo>
                  <a:pt x="146" y="96"/>
                  <a:pt x="145" y="95"/>
                  <a:pt x="145" y="95"/>
                </a:cubicBezTo>
                <a:cubicBezTo>
                  <a:pt x="145" y="96"/>
                  <a:pt x="145" y="96"/>
                  <a:pt x="145" y="95"/>
                </a:cubicBezTo>
                <a:cubicBezTo>
                  <a:pt x="144" y="96"/>
                  <a:pt x="144" y="95"/>
                  <a:pt x="143" y="95"/>
                </a:cubicBezTo>
                <a:cubicBezTo>
                  <a:pt x="143" y="95"/>
                  <a:pt x="143" y="95"/>
                  <a:pt x="142" y="95"/>
                </a:cubicBezTo>
                <a:cubicBezTo>
                  <a:pt x="142" y="96"/>
                  <a:pt x="143" y="96"/>
                  <a:pt x="143" y="96"/>
                </a:cubicBezTo>
                <a:cubicBezTo>
                  <a:pt x="137" y="97"/>
                  <a:pt x="132" y="98"/>
                  <a:pt x="127" y="98"/>
                </a:cubicBezTo>
                <a:cubicBezTo>
                  <a:pt x="125" y="99"/>
                  <a:pt x="124" y="98"/>
                  <a:pt x="123" y="98"/>
                </a:cubicBezTo>
                <a:cubicBezTo>
                  <a:pt x="122" y="99"/>
                  <a:pt x="123" y="99"/>
                  <a:pt x="122" y="99"/>
                </a:cubicBezTo>
                <a:cubicBezTo>
                  <a:pt x="121" y="100"/>
                  <a:pt x="120" y="98"/>
                  <a:pt x="119" y="99"/>
                </a:cubicBezTo>
                <a:cubicBezTo>
                  <a:pt x="118" y="99"/>
                  <a:pt x="118" y="99"/>
                  <a:pt x="118" y="100"/>
                </a:cubicBezTo>
                <a:cubicBezTo>
                  <a:pt x="117" y="99"/>
                  <a:pt x="117" y="99"/>
                  <a:pt x="116" y="99"/>
                </a:cubicBezTo>
                <a:cubicBezTo>
                  <a:pt x="115" y="98"/>
                  <a:pt x="113" y="99"/>
                  <a:pt x="112" y="99"/>
                </a:cubicBezTo>
                <a:cubicBezTo>
                  <a:pt x="111" y="101"/>
                  <a:pt x="108" y="101"/>
                  <a:pt x="106" y="100"/>
                </a:cubicBezTo>
                <a:cubicBezTo>
                  <a:pt x="106" y="100"/>
                  <a:pt x="107" y="101"/>
                  <a:pt x="106" y="101"/>
                </a:cubicBezTo>
                <a:cubicBezTo>
                  <a:pt x="105" y="101"/>
                  <a:pt x="104" y="99"/>
                  <a:pt x="103" y="99"/>
                </a:cubicBezTo>
                <a:cubicBezTo>
                  <a:pt x="101" y="100"/>
                  <a:pt x="99" y="100"/>
                  <a:pt x="97" y="99"/>
                </a:cubicBezTo>
                <a:cubicBezTo>
                  <a:pt x="97" y="98"/>
                  <a:pt x="98" y="97"/>
                  <a:pt x="97" y="96"/>
                </a:cubicBezTo>
                <a:cubicBezTo>
                  <a:pt x="96" y="96"/>
                  <a:pt x="95" y="96"/>
                  <a:pt x="94" y="96"/>
                </a:cubicBezTo>
                <a:cubicBezTo>
                  <a:pt x="94" y="96"/>
                  <a:pt x="94" y="97"/>
                  <a:pt x="94" y="97"/>
                </a:cubicBezTo>
                <a:cubicBezTo>
                  <a:pt x="93" y="97"/>
                  <a:pt x="93" y="96"/>
                  <a:pt x="92" y="96"/>
                </a:cubicBezTo>
                <a:cubicBezTo>
                  <a:pt x="91" y="97"/>
                  <a:pt x="90" y="96"/>
                  <a:pt x="90" y="96"/>
                </a:cubicBezTo>
                <a:cubicBezTo>
                  <a:pt x="87" y="97"/>
                  <a:pt x="85" y="96"/>
                  <a:pt x="83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78" y="97"/>
                  <a:pt x="75" y="97"/>
                  <a:pt x="71" y="97"/>
                </a:cubicBezTo>
                <a:cubicBezTo>
                  <a:pt x="71" y="96"/>
                  <a:pt x="70" y="97"/>
                  <a:pt x="69" y="96"/>
                </a:cubicBezTo>
                <a:cubicBezTo>
                  <a:pt x="69" y="97"/>
                  <a:pt x="69" y="97"/>
                  <a:pt x="68" y="97"/>
                </a:cubicBezTo>
                <a:cubicBezTo>
                  <a:pt x="67" y="96"/>
                  <a:pt x="67" y="96"/>
                  <a:pt x="65" y="97"/>
                </a:cubicBezTo>
                <a:cubicBezTo>
                  <a:pt x="63" y="97"/>
                  <a:pt x="61" y="96"/>
                  <a:pt x="59" y="98"/>
                </a:cubicBezTo>
                <a:cubicBezTo>
                  <a:pt x="57" y="98"/>
                  <a:pt x="54" y="99"/>
                  <a:pt x="52" y="98"/>
                </a:cubicBezTo>
                <a:cubicBezTo>
                  <a:pt x="50" y="99"/>
                  <a:pt x="48" y="101"/>
                  <a:pt x="46" y="102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4" y="103"/>
                  <a:pt x="44" y="105"/>
                  <a:pt x="43" y="106"/>
                </a:cubicBezTo>
                <a:cubicBezTo>
                  <a:pt x="43" y="106"/>
                  <a:pt x="43" y="106"/>
                  <a:pt x="43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3" y="107"/>
                  <a:pt x="45" y="107"/>
                  <a:pt x="47" y="107"/>
                </a:cubicBezTo>
                <a:cubicBezTo>
                  <a:pt x="47" y="107"/>
                  <a:pt x="47" y="107"/>
                  <a:pt x="47" y="108"/>
                </a:cubicBezTo>
                <a:cubicBezTo>
                  <a:pt x="47" y="107"/>
                  <a:pt x="47" y="108"/>
                  <a:pt x="47" y="108"/>
                </a:cubicBezTo>
                <a:cubicBezTo>
                  <a:pt x="47" y="108"/>
                  <a:pt x="47" y="108"/>
                  <a:pt x="47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7" y="108"/>
                  <a:pt x="45" y="109"/>
                  <a:pt x="45" y="109"/>
                </a:cubicBezTo>
                <a:cubicBezTo>
                  <a:pt x="46" y="111"/>
                  <a:pt x="49" y="110"/>
                  <a:pt x="50" y="111"/>
                </a:cubicBezTo>
                <a:cubicBezTo>
                  <a:pt x="51" y="111"/>
                  <a:pt x="51" y="110"/>
                  <a:pt x="52" y="111"/>
                </a:cubicBezTo>
                <a:cubicBezTo>
                  <a:pt x="51" y="112"/>
                  <a:pt x="50" y="111"/>
                  <a:pt x="50" y="112"/>
                </a:cubicBezTo>
                <a:cubicBezTo>
                  <a:pt x="50" y="114"/>
                  <a:pt x="52" y="113"/>
                  <a:pt x="53" y="113"/>
                </a:cubicBezTo>
                <a:cubicBezTo>
                  <a:pt x="53" y="114"/>
                  <a:pt x="51" y="114"/>
                  <a:pt x="50" y="115"/>
                </a:cubicBezTo>
                <a:cubicBezTo>
                  <a:pt x="51" y="116"/>
                  <a:pt x="50" y="116"/>
                  <a:pt x="51" y="117"/>
                </a:cubicBezTo>
                <a:cubicBezTo>
                  <a:pt x="51" y="117"/>
                  <a:pt x="51" y="117"/>
                  <a:pt x="52" y="117"/>
                </a:cubicBezTo>
                <a:cubicBezTo>
                  <a:pt x="56" y="118"/>
                  <a:pt x="60" y="116"/>
                  <a:pt x="64" y="116"/>
                </a:cubicBezTo>
                <a:cubicBezTo>
                  <a:pt x="64" y="115"/>
                  <a:pt x="65" y="116"/>
                  <a:pt x="66" y="116"/>
                </a:cubicBezTo>
                <a:cubicBezTo>
                  <a:pt x="65" y="117"/>
                  <a:pt x="64" y="117"/>
                  <a:pt x="64" y="116"/>
                </a:cubicBezTo>
                <a:cubicBezTo>
                  <a:pt x="62" y="116"/>
                  <a:pt x="60" y="117"/>
                  <a:pt x="58" y="118"/>
                </a:cubicBezTo>
                <a:cubicBezTo>
                  <a:pt x="58" y="118"/>
                  <a:pt x="57" y="117"/>
                  <a:pt x="56" y="117"/>
                </a:cubicBezTo>
                <a:cubicBezTo>
                  <a:pt x="55" y="117"/>
                  <a:pt x="53" y="118"/>
                  <a:pt x="52" y="119"/>
                </a:cubicBezTo>
                <a:cubicBezTo>
                  <a:pt x="52" y="121"/>
                  <a:pt x="56" y="120"/>
                  <a:pt x="58" y="120"/>
                </a:cubicBezTo>
                <a:cubicBezTo>
                  <a:pt x="59" y="120"/>
                  <a:pt x="61" y="120"/>
                  <a:pt x="62" y="120"/>
                </a:cubicBezTo>
                <a:cubicBezTo>
                  <a:pt x="62" y="120"/>
                  <a:pt x="63" y="119"/>
                  <a:pt x="63" y="119"/>
                </a:cubicBezTo>
                <a:cubicBezTo>
                  <a:pt x="64" y="119"/>
                  <a:pt x="65" y="120"/>
                  <a:pt x="66" y="119"/>
                </a:cubicBezTo>
                <a:cubicBezTo>
                  <a:pt x="68" y="119"/>
                  <a:pt x="71" y="119"/>
                  <a:pt x="73" y="118"/>
                </a:cubicBezTo>
                <a:cubicBezTo>
                  <a:pt x="74" y="118"/>
                  <a:pt x="74" y="119"/>
                  <a:pt x="74" y="119"/>
                </a:cubicBezTo>
                <a:cubicBezTo>
                  <a:pt x="76" y="117"/>
                  <a:pt x="78" y="119"/>
                  <a:pt x="80" y="118"/>
                </a:cubicBezTo>
                <a:cubicBezTo>
                  <a:pt x="82" y="118"/>
                  <a:pt x="83" y="117"/>
                  <a:pt x="84" y="117"/>
                </a:cubicBezTo>
                <a:cubicBezTo>
                  <a:pt x="84" y="116"/>
                  <a:pt x="84" y="116"/>
                  <a:pt x="84" y="115"/>
                </a:cubicBezTo>
                <a:cubicBezTo>
                  <a:pt x="85" y="114"/>
                  <a:pt x="87" y="114"/>
                  <a:pt x="88" y="113"/>
                </a:cubicBezTo>
                <a:cubicBezTo>
                  <a:pt x="88" y="113"/>
                  <a:pt x="89" y="114"/>
                  <a:pt x="89" y="114"/>
                </a:cubicBezTo>
                <a:cubicBezTo>
                  <a:pt x="91" y="114"/>
                  <a:pt x="93" y="114"/>
                  <a:pt x="96" y="113"/>
                </a:cubicBezTo>
                <a:cubicBezTo>
                  <a:pt x="98" y="114"/>
                  <a:pt x="100" y="113"/>
                  <a:pt x="103" y="113"/>
                </a:cubicBezTo>
                <a:cubicBezTo>
                  <a:pt x="103" y="113"/>
                  <a:pt x="104" y="113"/>
                  <a:pt x="105" y="113"/>
                </a:cubicBezTo>
                <a:cubicBezTo>
                  <a:pt x="105" y="113"/>
                  <a:pt x="106" y="113"/>
                  <a:pt x="106" y="113"/>
                </a:cubicBezTo>
                <a:cubicBezTo>
                  <a:pt x="106" y="113"/>
                  <a:pt x="107" y="113"/>
                  <a:pt x="107" y="112"/>
                </a:cubicBezTo>
                <a:cubicBezTo>
                  <a:pt x="108" y="113"/>
                  <a:pt x="109" y="113"/>
                  <a:pt x="110" y="112"/>
                </a:cubicBezTo>
                <a:cubicBezTo>
                  <a:pt x="110" y="112"/>
                  <a:pt x="110" y="111"/>
                  <a:pt x="110" y="111"/>
                </a:cubicBezTo>
                <a:cubicBezTo>
                  <a:pt x="108" y="110"/>
                  <a:pt x="106" y="107"/>
                  <a:pt x="109" y="105"/>
                </a:cubicBezTo>
                <a:cubicBezTo>
                  <a:pt x="109" y="105"/>
                  <a:pt x="110" y="106"/>
                  <a:pt x="110" y="106"/>
                </a:cubicBezTo>
                <a:cubicBezTo>
                  <a:pt x="111" y="105"/>
                  <a:pt x="112" y="105"/>
                  <a:pt x="112" y="105"/>
                </a:cubicBezTo>
                <a:cubicBezTo>
                  <a:pt x="114" y="105"/>
                  <a:pt x="117" y="105"/>
                  <a:pt x="119" y="105"/>
                </a:cubicBezTo>
                <a:cubicBezTo>
                  <a:pt x="122" y="105"/>
                  <a:pt x="125" y="104"/>
                  <a:pt x="127" y="104"/>
                </a:cubicBezTo>
                <a:cubicBezTo>
                  <a:pt x="127" y="103"/>
                  <a:pt x="129" y="104"/>
                  <a:pt x="130" y="104"/>
                </a:cubicBezTo>
                <a:cubicBezTo>
                  <a:pt x="133" y="102"/>
                  <a:pt x="138" y="106"/>
                  <a:pt x="141" y="103"/>
                </a:cubicBezTo>
                <a:cubicBezTo>
                  <a:pt x="141" y="104"/>
                  <a:pt x="142" y="103"/>
                  <a:pt x="142" y="104"/>
                </a:cubicBezTo>
                <a:cubicBezTo>
                  <a:pt x="144" y="102"/>
                  <a:pt x="146" y="104"/>
                  <a:pt x="148" y="103"/>
                </a:cubicBezTo>
                <a:cubicBezTo>
                  <a:pt x="149" y="103"/>
                  <a:pt x="150" y="103"/>
                  <a:pt x="152" y="103"/>
                </a:cubicBezTo>
                <a:cubicBezTo>
                  <a:pt x="152" y="103"/>
                  <a:pt x="152" y="103"/>
                  <a:pt x="152" y="103"/>
                </a:cubicBezTo>
                <a:cubicBezTo>
                  <a:pt x="153" y="103"/>
                  <a:pt x="152" y="103"/>
                  <a:pt x="153" y="104"/>
                </a:cubicBezTo>
                <a:cubicBezTo>
                  <a:pt x="153" y="103"/>
                  <a:pt x="154" y="103"/>
                  <a:pt x="155" y="104"/>
                </a:cubicBezTo>
                <a:cubicBezTo>
                  <a:pt x="157" y="103"/>
                  <a:pt x="159" y="105"/>
                  <a:pt x="161" y="104"/>
                </a:cubicBezTo>
                <a:cubicBezTo>
                  <a:pt x="162" y="105"/>
                  <a:pt x="163" y="104"/>
                  <a:pt x="163" y="104"/>
                </a:cubicBezTo>
                <a:cubicBezTo>
                  <a:pt x="164" y="105"/>
                  <a:pt x="164" y="104"/>
                  <a:pt x="164" y="105"/>
                </a:cubicBezTo>
                <a:cubicBezTo>
                  <a:pt x="165" y="105"/>
                  <a:pt x="166" y="105"/>
                  <a:pt x="167" y="104"/>
                </a:cubicBezTo>
                <a:cubicBezTo>
                  <a:pt x="168" y="104"/>
                  <a:pt x="169" y="105"/>
                  <a:pt x="170" y="104"/>
                </a:cubicBezTo>
                <a:cubicBezTo>
                  <a:pt x="170" y="104"/>
                  <a:pt x="170" y="104"/>
                  <a:pt x="170" y="105"/>
                </a:cubicBezTo>
                <a:cubicBezTo>
                  <a:pt x="171" y="104"/>
                  <a:pt x="172" y="105"/>
                  <a:pt x="172" y="104"/>
                </a:cubicBezTo>
                <a:cubicBezTo>
                  <a:pt x="172" y="104"/>
                  <a:pt x="173" y="104"/>
                  <a:pt x="173" y="105"/>
                </a:cubicBezTo>
                <a:cubicBezTo>
                  <a:pt x="172" y="105"/>
                  <a:pt x="171" y="105"/>
                  <a:pt x="170" y="105"/>
                </a:cubicBezTo>
                <a:cubicBezTo>
                  <a:pt x="173" y="107"/>
                  <a:pt x="177" y="105"/>
                  <a:pt x="180" y="106"/>
                </a:cubicBezTo>
                <a:cubicBezTo>
                  <a:pt x="179" y="106"/>
                  <a:pt x="177" y="106"/>
                  <a:pt x="176" y="106"/>
                </a:cubicBezTo>
                <a:cubicBezTo>
                  <a:pt x="176" y="107"/>
                  <a:pt x="175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9" y="107"/>
                  <a:pt x="165" y="108"/>
                  <a:pt x="162" y="107"/>
                </a:cubicBezTo>
                <a:cubicBezTo>
                  <a:pt x="162" y="107"/>
                  <a:pt x="162" y="107"/>
                  <a:pt x="161" y="107"/>
                </a:cubicBezTo>
                <a:cubicBezTo>
                  <a:pt x="161" y="107"/>
                  <a:pt x="161" y="108"/>
                  <a:pt x="160" y="108"/>
                </a:cubicBezTo>
                <a:cubicBezTo>
                  <a:pt x="160" y="109"/>
                  <a:pt x="161" y="108"/>
                  <a:pt x="161" y="108"/>
                </a:cubicBezTo>
                <a:cubicBezTo>
                  <a:pt x="161" y="109"/>
                  <a:pt x="160" y="108"/>
                  <a:pt x="160" y="109"/>
                </a:cubicBezTo>
                <a:cubicBezTo>
                  <a:pt x="160" y="109"/>
                  <a:pt x="160" y="109"/>
                  <a:pt x="160" y="110"/>
                </a:cubicBezTo>
                <a:cubicBezTo>
                  <a:pt x="169" y="109"/>
                  <a:pt x="178" y="109"/>
                  <a:pt x="187" y="108"/>
                </a:cubicBezTo>
                <a:cubicBezTo>
                  <a:pt x="187" y="108"/>
                  <a:pt x="186" y="108"/>
                  <a:pt x="187" y="108"/>
                </a:cubicBezTo>
                <a:cubicBezTo>
                  <a:pt x="188" y="108"/>
                  <a:pt x="189" y="107"/>
                  <a:pt x="189" y="107"/>
                </a:cubicBezTo>
                <a:cubicBezTo>
                  <a:pt x="189" y="108"/>
                  <a:pt x="188" y="108"/>
                  <a:pt x="188" y="108"/>
                </a:cubicBezTo>
                <a:cubicBezTo>
                  <a:pt x="188" y="109"/>
                  <a:pt x="189" y="108"/>
                  <a:pt x="190" y="108"/>
                </a:cubicBezTo>
                <a:cubicBezTo>
                  <a:pt x="191" y="108"/>
                  <a:pt x="190" y="108"/>
                  <a:pt x="191" y="107"/>
                </a:cubicBezTo>
                <a:cubicBezTo>
                  <a:pt x="191" y="108"/>
                  <a:pt x="191" y="107"/>
                  <a:pt x="191" y="107"/>
                </a:cubicBezTo>
                <a:cubicBezTo>
                  <a:pt x="192" y="107"/>
                  <a:pt x="193" y="108"/>
                  <a:pt x="194" y="108"/>
                </a:cubicBezTo>
                <a:cubicBezTo>
                  <a:pt x="194" y="109"/>
                  <a:pt x="194" y="108"/>
                  <a:pt x="195" y="108"/>
                </a:cubicBezTo>
                <a:cubicBezTo>
                  <a:pt x="195" y="108"/>
                  <a:pt x="196" y="108"/>
                  <a:pt x="197" y="108"/>
                </a:cubicBezTo>
                <a:cubicBezTo>
                  <a:pt x="197" y="108"/>
                  <a:pt x="197" y="107"/>
                  <a:pt x="197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8" y="107"/>
                  <a:pt x="198" y="108"/>
                  <a:pt x="198" y="108"/>
                </a:cubicBezTo>
                <a:cubicBezTo>
                  <a:pt x="199" y="108"/>
                  <a:pt x="201" y="109"/>
                  <a:pt x="202" y="108"/>
                </a:cubicBezTo>
                <a:cubicBezTo>
                  <a:pt x="202" y="109"/>
                  <a:pt x="203" y="108"/>
                  <a:pt x="204" y="108"/>
                </a:cubicBezTo>
                <a:cubicBezTo>
                  <a:pt x="204" y="108"/>
                  <a:pt x="203" y="108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4" y="106"/>
                  <a:pt x="206" y="107"/>
                  <a:pt x="206" y="108"/>
                </a:cubicBezTo>
                <a:cubicBezTo>
                  <a:pt x="205" y="107"/>
                  <a:pt x="205" y="107"/>
                  <a:pt x="204" y="108"/>
                </a:cubicBezTo>
                <a:cubicBezTo>
                  <a:pt x="205" y="108"/>
                  <a:pt x="206" y="108"/>
                  <a:pt x="207" y="108"/>
                </a:cubicBezTo>
                <a:cubicBezTo>
                  <a:pt x="207" y="108"/>
                  <a:pt x="206" y="108"/>
                  <a:pt x="206" y="107"/>
                </a:cubicBezTo>
                <a:cubicBezTo>
                  <a:pt x="208" y="107"/>
                  <a:pt x="209" y="106"/>
                  <a:pt x="211" y="107"/>
                </a:cubicBezTo>
                <a:cubicBezTo>
                  <a:pt x="210" y="107"/>
                  <a:pt x="210" y="108"/>
                  <a:pt x="210" y="108"/>
                </a:cubicBezTo>
                <a:cubicBezTo>
                  <a:pt x="210" y="108"/>
                  <a:pt x="211" y="108"/>
                  <a:pt x="211" y="108"/>
                </a:cubicBezTo>
                <a:cubicBezTo>
                  <a:pt x="209" y="110"/>
                  <a:pt x="204" y="109"/>
                  <a:pt x="203" y="112"/>
                </a:cubicBezTo>
                <a:cubicBezTo>
                  <a:pt x="203" y="112"/>
                  <a:pt x="204" y="112"/>
                  <a:pt x="205" y="112"/>
                </a:cubicBezTo>
                <a:cubicBezTo>
                  <a:pt x="205" y="113"/>
                  <a:pt x="203" y="113"/>
                  <a:pt x="203" y="113"/>
                </a:cubicBezTo>
                <a:cubicBezTo>
                  <a:pt x="202" y="113"/>
                  <a:pt x="202" y="114"/>
                  <a:pt x="202" y="114"/>
                </a:cubicBezTo>
                <a:cubicBezTo>
                  <a:pt x="204" y="114"/>
                  <a:pt x="205" y="113"/>
                  <a:pt x="206" y="113"/>
                </a:cubicBezTo>
                <a:cubicBezTo>
                  <a:pt x="207" y="113"/>
                  <a:pt x="207" y="113"/>
                  <a:pt x="208" y="113"/>
                </a:cubicBezTo>
                <a:cubicBezTo>
                  <a:pt x="209" y="113"/>
                  <a:pt x="210" y="112"/>
                  <a:pt x="212" y="112"/>
                </a:cubicBezTo>
                <a:cubicBezTo>
                  <a:pt x="214" y="112"/>
                  <a:pt x="216" y="111"/>
                  <a:pt x="218" y="111"/>
                </a:cubicBezTo>
                <a:cubicBezTo>
                  <a:pt x="215" y="113"/>
                  <a:pt x="210" y="113"/>
                  <a:pt x="208" y="115"/>
                </a:cubicBezTo>
                <a:cubicBezTo>
                  <a:pt x="207" y="115"/>
                  <a:pt x="207" y="115"/>
                  <a:pt x="206" y="116"/>
                </a:cubicBezTo>
                <a:cubicBezTo>
                  <a:pt x="206" y="116"/>
                  <a:pt x="206" y="116"/>
                  <a:pt x="206" y="115"/>
                </a:cubicBezTo>
                <a:cubicBezTo>
                  <a:pt x="203" y="118"/>
                  <a:pt x="201" y="116"/>
                  <a:pt x="199" y="119"/>
                </a:cubicBezTo>
                <a:cubicBezTo>
                  <a:pt x="199" y="118"/>
                  <a:pt x="198" y="118"/>
                  <a:pt x="198" y="118"/>
                </a:cubicBezTo>
                <a:cubicBezTo>
                  <a:pt x="196" y="119"/>
                  <a:pt x="193" y="118"/>
                  <a:pt x="191" y="118"/>
                </a:cubicBezTo>
                <a:cubicBezTo>
                  <a:pt x="191" y="118"/>
                  <a:pt x="191" y="118"/>
                  <a:pt x="191" y="119"/>
                </a:cubicBezTo>
                <a:cubicBezTo>
                  <a:pt x="190" y="118"/>
                  <a:pt x="189" y="118"/>
                  <a:pt x="188" y="118"/>
                </a:cubicBezTo>
                <a:cubicBezTo>
                  <a:pt x="188" y="118"/>
                  <a:pt x="187" y="117"/>
                  <a:pt x="186" y="117"/>
                </a:cubicBezTo>
                <a:cubicBezTo>
                  <a:pt x="187" y="118"/>
                  <a:pt x="187" y="117"/>
                  <a:pt x="187" y="118"/>
                </a:cubicBezTo>
                <a:cubicBezTo>
                  <a:pt x="186" y="119"/>
                  <a:pt x="185" y="118"/>
                  <a:pt x="184" y="117"/>
                </a:cubicBezTo>
                <a:cubicBezTo>
                  <a:pt x="182" y="117"/>
                  <a:pt x="181" y="117"/>
                  <a:pt x="179" y="117"/>
                </a:cubicBezTo>
                <a:cubicBezTo>
                  <a:pt x="179" y="118"/>
                  <a:pt x="181" y="118"/>
                  <a:pt x="181" y="118"/>
                </a:cubicBezTo>
                <a:cubicBezTo>
                  <a:pt x="181" y="119"/>
                  <a:pt x="181" y="119"/>
                  <a:pt x="180" y="120"/>
                </a:cubicBezTo>
                <a:cubicBezTo>
                  <a:pt x="179" y="119"/>
                  <a:pt x="179" y="118"/>
                  <a:pt x="178" y="117"/>
                </a:cubicBezTo>
                <a:cubicBezTo>
                  <a:pt x="177" y="118"/>
                  <a:pt x="175" y="117"/>
                  <a:pt x="175" y="118"/>
                </a:cubicBezTo>
                <a:cubicBezTo>
                  <a:pt x="176" y="118"/>
                  <a:pt x="177" y="118"/>
                  <a:pt x="177" y="118"/>
                </a:cubicBezTo>
                <a:cubicBezTo>
                  <a:pt x="177" y="119"/>
                  <a:pt x="177" y="119"/>
                  <a:pt x="177" y="119"/>
                </a:cubicBezTo>
                <a:cubicBezTo>
                  <a:pt x="176" y="119"/>
                  <a:pt x="175" y="119"/>
                  <a:pt x="174" y="118"/>
                </a:cubicBezTo>
                <a:cubicBezTo>
                  <a:pt x="174" y="118"/>
                  <a:pt x="174" y="118"/>
                  <a:pt x="173" y="118"/>
                </a:cubicBezTo>
                <a:cubicBezTo>
                  <a:pt x="173" y="118"/>
                  <a:pt x="173" y="118"/>
                  <a:pt x="172" y="118"/>
                </a:cubicBezTo>
                <a:cubicBezTo>
                  <a:pt x="170" y="118"/>
                  <a:pt x="168" y="117"/>
                  <a:pt x="167" y="118"/>
                </a:cubicBezTo>
                <a:cubicBezTo>
                  <a:pt x="167" y="119"/>
                  <a:pt x="168" y="118"/>
                  <a:pt x="168" y="119"/>
                </a:cubicBezTo>
                <a:cubicBezTo>
                  <a:pt x="163" y="121"/>
                  <a:pt x="158" y="120"/>
                  <a:pt x="154" y="121"/>
                </a:cubicBezTo>
                <a:cubicBezTo>
                  <a:pt x="153" y="120"/>
                  <a:pt x="153" y="121"/>
                  <a:pt x="153" y="120"/>
                </a:cubicBezTo>
                <a:cubicBezTo>
                  <a:pt x="150" y="121"/>
                  <a:pt x="148" y="121"/>
                  <a:pt x="146" y="122"/>
                </a:cubicBezTo>
                <a:cubicBezTo>
                  <a:pt x="145" y="122"/>
                  <a:pt x="145" y="121"/>
                  <a:pt x="145" y="121"/>
                </a:cubicBezTo>
                <a:cubicBezTo>
                  <a:pt x="144" y="121"/>
                  <a:pt x="144" y="121"/>
                  <a:pt x="144" y="122"/>
                </a:cubicBezTo>
                <a:cubicBezTo>
                  <a:pt x="141" y="121"/>
                  <a:pt x="139" y="121"/>
                  <a:pt x="136" y="122"/>
                </a:cubicBezTo>
                <a:cubicBezTo>
                  <a:pt x="136" y="122"/>
                  <a:pt x="136" y="121"/>
                  <a:pt x="136" y="121"/>
                </a:cubicBezTo>
                <a:cubicBezTo>
                  <a:pt x="132" y="122"/>
                  <a:pt x="128" y="121"/>
                  <a:pt x="124" y="123"/>
                </a:cubicBezTo>
                <a:cubicBezTo>
                  <a:pt x="123" y="122"/>
                  <a:pt x="122" y="122"/>
                  <a:pt x="120" y="123"/>
                </a:cubicBezTo>
                <a:cubicBezTo>
                  <a:pt x="119" y="122"/>
                  <a:pt x="117" y="124"/>
                  <a:pt x="115" y="123"/>
                </a:cubicBezTo>
                <a:cubicBezTo>
                  <a:pt x="115" y="123"/>
                  <a:pt x="115" y="124"/>
                  <a:pt x="114" y="124"/>
                </a:cubicBezTo>
                <a:cubicBezTo>
                  <a:pt x="114" y="123"/>
                  <a:pt x="113" y="123"/>
                  <a:pt x="113" y="123"/>
                </a:cubicBezTo>
                <a:cubicBezTo>
                  <a:pt x="113" y="123"/>
                  <a:pt x="112" y="124"/>
                  <a:pt x="112" y="123"/>
                </a:cubicBezTo>
                <a:cubicBezTo>
                  <a:pt x="110" y="124"/>
                  <a:pt x="109" y="123"/>
                  <a:pt x="108" y="123"/>
                </a:cubicBezTo>
                <a:cubicBezTo>
                  <a:pt x="107" y="123"/>
                  <a:pt x="106" y="124"/>
                  <a:pt x="105" y="123"/>
                </a:cubicBezTo>
                <a:cubicBezTo>
                  <a:pt x="102" y="124"/>
                  <a:pt x="100" y="122"/>
                  <a:pt x="98" y="124"/>
                </a:cubicBezTo>
                <a:cubicBezTo>
                  <a:pt x="97" y="123"/>
                  <a:pt x="96" y="122"/>
                  <a:pt x="95" y="122"/>
                </a:cubicBezTo>
                <a:cubicBezTo>
                  <a:pt x="94" y="123"/>
                  <a:pt x="93" y="124"/>
                  <a:pt x="92" y="124"/>
                </a:cubicBezTo>
                <a:cubicBezTo>
                  <a:pt x="91" y="124"/>
                  <a:pt x="91" y="123"/>
                  <a:pt x="90" y="123"/>
                </a:cubicBezTo>
                <a:cubicBezTo>
                  <a:pt x="85" y="125"/>
                  <a:pt x="80" y="124"/>
                  <a:pt x="76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3" y="127"/>
                  <a:pt x="70" y="128"/>
                  <a:pt x="68" y="129"/>
                </a:cubicBezTo>
                <a:cubicBezTo>
                  <a:pt x="65" y="129"/>
                  <a:pt x="63" y="130"/>
                  <a:pt x="60" y="130"/>
                </a:cubicBezTo>
                <a:cubicBezTo>
                  <a:pt x="58" y="130"/>
                  <a:pt x="58" y="130"/>
                  <a:pt x="56" y="131"/>
                </a:cubicBezTo>
                <a:cubicBezTo>
                  <a:pt x="55" y="131"/>
                  <a:pt x="53" y="131"/>
                  <a:pt x="52" y="131"/>
                </a:cubicBezTo>
                <a:cubicBezTo>
                  <a:pt x="51" y="132"/>
                  <a:pt x="49" y="133"/>
                  <a:pt x="49" y="135"/>
                </a:cubicBezTo>
                <a:cubicBezTo>
                  <a:pt x="50" y="135"/>
                  <a:pt x="51" y="135"/>
                  <a:pt x="51" y="135"/>
                </a:cubicBezTo>
                <a:cubicBezTo>
                  <a:pt x="49" y="136"/>
                  <a:pt x="48" y="136"/>
                  <a:pt x="46" y="137"/>
                </a:cubicBezTo>
                <a:cubicBezTo>
                  <a:pt x="46" y="137"/>
                  <a:pt x="45" y="137"/>
                  <a:pt x="45" y="136"/>
                </a:cubicBezTo>
                <a:cubicBezTo>
                  <a:pt x="44" y="137"/>
                  <a:pt x="43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0" y="139"/>
                  <a:pt x="39" y="139"/>
                </a:cubicBezTo>
                <a:cubicBezTo>
                  <a:pt x="39" y="140"/>
                  <a:pt x="40" y="140"/>
                  <a:pt x="40" y="140"/>
                </a:cubicBezTo>
                <a:cubicBezTo>
                  <a:pt x="40" y="140"/>
                  <a:pt x="39" y="140"/>
                  <a:pt x="40" y="141"/>
                </a:cubicBezTo>
                <a:cubicBezTo>
                  <a:pt x="41" y="142"/>
                  <a:pt x="42" y="141"/>
                  <a:pt x="43" y="142"/>
                </a:cubicBezTo>
                <a:cubicBezTo>
                  <a:pt x="43" y="142"/>
                  <a:pt x="42" y="142"/>
                  <a:pt x="42" y="142"/>
                </a:cubicBezTo>
                <a:cubicBezTo>
                  <a:pt x="42" y="143"/>
                  <a:pt x="42" y="143"/>
                  <a:pt x="42" y="144"/>
                </a:cubicBezTo>
                <a:cubicBezTo>
                  <a:pt x="43" y="144"/>
                  <a:pt x="43" y="143"/>
                  <a:pt x="43" y="143"/>
                </a:cubicBezTo>
                <a:cubicBezTo>
                  <a:pt x="42" y="145"/>
                  <a:pt x="40" y="145"/>
                  <a:pt x="38" y="145"/>
                </a:cubicBezTo>
                <a:cubicBezTo>
                  <a:pt x="38" y="147"/>
                  <a:pt x="39" y="147"/>
                  <a:pt x="40" y="147"/>
                </a:cubicBezTo>
                <a:cubicBezTo>
                  <a:pt x="39" y="148"/>
                  <a:pt x="36" y="148"/>
                  <a:pt x="35" y="150"/>
                </a:cubicBezTo>
                <a:cubicBezTo>
                  <a:pt x="36" y="151"/>
                  <a:pt x="37" y="150"/>
                  <a:pt x="37" y="151"/>
                </a:cubicBezTo>
                <a:cubicBezTo>
                  <a:pt x="36" y="152"/>
                  <a:pt x="34" y="151"/>
                  <a:pt x="33" y="151"/>
                </a:cubicBezTo>
                <a:cubicBezTo>
                  <a:pt x="32" y="151"/>
                  <a:pt x="31" y="149"/>
                  <a:pt x="32" y="149"/>
                </a:cubicBezTo>
                <a:cubicBezTo>
                  <a:pt x="31" y="149"/>
                  <a:pt x="30" y="150"/>
                  <a:pt x="29" y="150"/>
                </a:cubicBezTo>
                <a:cubicBezTo>
                  <a:pt x="28" y="151"/>
                  <a:pt x="28" y="152"/>
                  <a:pt x="27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4"/>
                  <a:pt x="28" y="154"/>
                  <a:pt x="27" y="154"/>
                </a:cubicBezTo>
                <a:cubicBezTo>
                  <a:pt x="28" y="156"/>
                  <a:pt x="28" y="158"/>
                  <a:pt x="30" y="158"/>
                </a:cubicBezTo>
                <a:cubicBezTo>
                  <a:pt x="30" y="158"/>
                  <a:pt x="30" y="157"/>
                  <a:pt x="30" y="156"/>
                </a:cubicBezTo>
                <a:cubicBezTo>
                  <a:pt x="32" y="157"/>
                  <a:pt x="33" y="156"/>
                  <a:pt x="33" y="155"/>
                </a:cubicBezTo>
                <a:cubicBezTo>
                  <a:pt x="33" y="155"/>
                  <a:pt x="34" y="154"/>
                  <a:pt x="35" y="155"/>
                </a:cubicBezTo>
                <a:cubicBezTo>
                  <a:pt x="34" y="156"/>
                  <a:pt x="34" y="157"/>
                  <a:pt x="33" y="157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33" y="158"/>
                  <a:pt x="33" y="157"/>
                  <a:pt x="34" y="158"/>
                </a:cubicBezTo>
                <a:cubicBezTo>
                  <a:pt x="34" y="158"/>
                  <a:pt x="34" y="158"/>
                  <a:pt x="34" y="158"/>
                </a:cubicBezTo>
                <a:cubicBezTo>
                  <a:pt x="37" y="159"/>
                  <a:pt x="41" y="159"/>
                  <a:pt x="44" y="160"/>
                </a:cubicBezTo>
                <a:cubicBezTo>
                  <a:pt x="40" y="162"/>
                  <a:pt x="41" y="167"/>
                  <a:pt x="45" y="168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7" y="171"/>
                  <a:pt x="50" y="173"/>
                  <a:pt x="52" y="173"/>
                </a:cubicBezTo>
                <a:cubicBezTo>
                  <a:pt x="53" y="174"/>
                  <a:pt x="54" y="175"/>
                  <a:pt x="56" y="175"/>
                </a:cubicBezTo>
                <a:cubicBezTo>
                  <a:pt x="55" y="175"/>
                  <a:pt x="55" y="176"/>
                  <a:pt x="55" y="176"/>
                </a:cubicBezTo>
                <a:cubicBezTo>
                  <a:pt x="56" y="176"/>
                  <a:pt x="56" y="176"/>
                  <a:pt x="56" y="177"/>
                </a:cubicBezTo>
                <a:cubicBezTo>
                  <a:pt x="56" y="177"/>
                  <a:pt x="57" y="177"/>
                  <a:pt x="58" y="177"/>
                </a:cubicBezTo>
                <a:cubicBezTo>
                  <a:pt x="57" y="177"/>
                  <a:pt x="57" y="178"/>
                  <a:pt x="57" y="178"/>
                </a:cubicBezTo>
                <a:cubicBezTo>
                  <a:pt x="58" y="178"/>
                  <a:pt x="58" y="178"/>
                  <a:pt x="59" y="178"/>
                </a:cubicBezTo>
                <a:cubicBezTo>
                  <a:pt x="59" y="178"/>
                  <a:pt x="59" y="178"/>
                  <a:pt x="59" y="179"/>
                </a:cubicBezTo>
                <a:cubicBezTo>
                  <a:pt x="60" y="179"/>
                  <a:pt x="62" y="178"/>
                  <a:pt x="62" y="179"/>
                </a:cubicBezTo>
                <a:cubicBezTo>
                  <a:pt x="59" y="180"/>
                  <a:pt x="57" y="182"/>
                  <a:pt x="54" y="183"/>
                </a:cubicBezTo>
                <a:cubicBezTo>
                  <a:pt x="54" y="184"/>
                  <a:pt x="54" y="184"/>
                  <a:pt x="54" y="185"/>
                </a:cubicBezTo>
                <a:cubicBezTo>
                  <a:pt x="55" y="185"/>
                  <a:pt x="56" y="185"/>
                  <a:pt x="57" y="185"/>
                </a:cubicBezTo>
                <a:cubicBezTo>
                  <a:pt x="57" y="185"/>
                  <a:pt x="57" y="186"/>
                  <a:pt x="57" y="186"/>
                </a:cubicBezTo>
                <a:cubicBezTo>
                  <a:pt x="58" y="186"/>
                  <a:pt x="58" y="185"/>
                  <a:pt x="59" y="186"/>
                </a:cubicBezTo>
                <a:cubicBezTo>
                  <a:pt x="58" y="187"/>
                  <a:pt x="56" y="187"/>
                  <a:pt x="55" y="187"/>
                </a:cubicBezTo>
                <a:cubicBezTo>
                  <a:pt x="56" y="189"/>
                  <a:pt x="58" y="187"/>
                  <a:pt x="59" y="188"/>
                </a:cubicBezTo>
                <a:cubicBezTo>
                  <a:pt x="60" y="188"/>
                  <a:pt x="61" y="188"/>
                  <a:pt x="62" y="188"/>
                </a:cubicBezTo>
                <a:cubicBezTo>
                  <a:pt x="63" y="188"/>
                  <a:pt x="64" y="188"/>
                  <a:pt x="65" y="188"/>
                </a:cubicBezTo>
                <a:cubicBezTo>
                  <a:pt x="65" y="188"/>
                  <a:pt x="65" y="187"/>
                  <a:pt x="66" y="187"/>
                </a:cubicBezTo>
                <a:cubicBezTo>
                  <a:pt x="68" y="188"/>
                  <a:pt x="70" y="188"/>
                  <a:pt x="72" y="187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73" y="186"/>
                  <a:pt x="72" y="186"/>
                  <a:pt x="73" y="187"/>
                </a:cubicBezTo>
                <a:cubicBezTo>
                  <a:pt x="74" y="187"/>
                  <a:pt x="74" y="187"/>
                  <a:pt x="76" y="186"/>
                </a:cubicBezTo>
                <a:cubicBezTo>
                  <a:pt x="76" y="187"/>
                  <a:pt x="77" y="187"/>
                  <a:pt x="77" y="187"/>
                </a:cubicBezTo>
                <a:cubicBezTo>
                  <a:pt x="77" y="187"/>
                  <a:pt x="78" y="187"/>
                  <a:pt x="78" y="187"/>
                </a:cubicBezTo>
                <a:cubicBezTo>
                  <a:pt x="81" y="187"/>
                  <a:pt x="85" y="186"/>
                  <a:pt x="88" y="186"/>
                </a:cubicBezTo>
                <a:cubicBezTo>
                  <a:pt x="88" y="186"/>
                  <a:pt x="90" y="186"/>
                  <a:pt x="91" y="186"/>
                </a:cubicBezTo>
                <a:cubicBezTo>
                  <a:pt x="90" y="188"/>
                  <a:pt x="88" y="187"/>
                  <a:pt x="87" y="187"/>
                </a:cubicBezTo>
                <a:cubicBezTo>
                  <a:pt x="84" y="188"/>
                  <a:pt x="80" y="187"/>
                  <a:pt x="76" y="188"/>
                </a:cubicBezTo>
                <a:cubicBezTo>
                  <a:pt x="76" y="188"/>
                  <a:pt x="75" y="188"/>
                  <a:pt x="75" y="188"/>
                </a:cubicBezTo>
                <a:cubicBezTo>
                  <a:pt x="75" y="189"/>
                  <a:pt x="75" y="188"/>
                  <a:pt x="74" y="188"/>
                </a:cubicBezTo>
                <a:cubicBezTo>
                  <a:pt x="74" y="189"/>
                  <a:pt x="74" y="189"/>
                  <a:pt x="74" y="189"/>
                </a:cubicBezTo>
                <a:cubicBezTo>
                  <a:pt x="73" y="189"/>
                  <a:pt x="73" y="188"/>
                  <a:pt x="73" y="188"/>
                </a:cubicBezTo>
                <a:cubicBezTo>
                  <a:pt x="72" y="189"/>
                  <a:pt x="70" y="188"/>
                  <a:pt x="70" y="189"/>
                </a:cubicBezTo>
                <a:cubicBezTo>
                  <a:pt x="69" y="189"/>
                  <a:pt x="68" y="189"/>
                  <a:pt x="67" y="190"/>
                </a:cubicBezTo>
                <a:cubicBezTo>
                  <a:pt x="66" y="189"/>
                  <a:pt x="66" y="189"/>
                  <a:pt x="65" y="189"/>
                </a:cubicBezTo>
                <a:cubicBezTo>
                  <a:pt x="65" y="189"/>
                  <a:pt x="65" y="189"/>
                  <a:pt x="65" y="189"/>
                </a:cubicBezTo>
                <a:cubicBezTo>
                  <a:pt x="64" y="189"/>
                  <a:pt x="64" y="189"/>
                  <a:pt x="63" y="189"/>
                </a:cubicBezTo>
                <a:cubicBezTo>
                  <a:pt x="61" y="190"/>
                  <a:pt x="59" y="188"/>
                  <a:pt x="57" y="189"/>
                </a:cubicBezTo>
                <a:cubicBezTo>
                  <a:pt x="57" y="189"/>
                  <a:pt x="57" y="190"/>
                  <a:pt x="57" y="190"/>
                </a:cubicBezTo>
                <a:cubicBezTo>
                  <a:pt x="58" y="190"/>
                  <a:pt x="58" y="190"/>
                  <a:pt x="59" y="190"/>
                </a:cubicBezTo>
                <a:cubicBezTo>
                  <a:pt x="59" y="191"/>
                  <a:pt x="57" y="190"/>
                  <a:pt x="56" y="191"/>
                </a:cubicBezTo>
                <a:cubicBezTo>
                  <a:pt x="56" y="191"/>
                  <a:pt x="57" y="191"/>
                  <a:pt x="57" y="191"/>
                </a:cubicBezTo>
                <a:cubicBezTo>
                  <a:pt x="56" y="192"/>
                  <a:pt x="56" y="191"/>
                  <a:pt x="56" y="192"/>
                </a:cubicBezTo>
                <a:cubicBezTo>
                  <a:pt x="57" y="192"/>
                  <a:pt x="58" y="192"/>
                  <a:pt x="58" y="193"/>
                </a:cubicBezTo>
                <a:cubicBezTo>
                  <a:pt x="60" y="192"/>
                  <a:pt x="62" y="192"/>
                  <a:pt x="63" y="192"/>
                </a:cubicBezTo>
                <a:cubicBezTo>
                  <a:pt x="64" y="192"/>
                  <a:pt x="63" y="191"/>
                  <a:pt x="64" y="191"/>
                </a:cubicBezTo>
                <a:cubicBezTo>
                  <a:pt x="64" y="192"/>
                  <a:pt x="65" y="191"/>
                  <a:pt x="65" y="191"/>
                </a:cubicBezTo>
                <a:cubicBezTo>
                  <a:pt x="65" y="192"/>
                  <a:pt x="65" y="192"/>
                  <a:pt x="64" y="192"/>
                </a:cubicBezTo>
                <a:cubicBezTo>
                  <a:pt x="63" y="192"/>
                  <a:pt x="63" y="192"/>
                  <a:pt x="62" y="193"/>
                </a:cubicBezTo>
                <a:cubicBezTo>
                  <a:pt x="62" y="193"/>
                  <a:pt x="62" y="193"/>
                  <a:pt x="62" y="194"/>
                </a:cubicBezTo>
                <a:cubicBezTo>
                  <a:pt x="62" y="194"/>
                  <a:pt x="63" y="194"/>
                  <a:pt x="63" y="194"/>
                </a:cubicBezTo>
                <a:cubicBezTo>
                  <a:pt x="63" y="194"/>
                  <a:pt x="62" y="194"/>
                  <a:pt x="61" y="195"/>
                </a:cubicBezTo>
                <a:cubicBezTo>
                  <a:pt x="61" y="195"/>
                  <a:pt x="60" y="194"/>
                  <a:pt x="60" y="195"/>
                </a:cubicBezTo>
                <a:cubicBezTo>
                  <a:pt x="60" y="195"/>
                  <a:pt x="60" y="196"/>
                  <a:pt x="60" y="197"/>
                </a:cubicBezTo>
                <a:cubicBezTo>
                  <a:pt x="62" y="197"/>
                  <a:pt x="63" y="196"/>
                  <a:pt x="65" y="196"/>
                </a:cubicBezTo>
                <a:cubicBezTo>
                  <a:pt x="65" y="197"/>
                  <a:pt x="65" y="197"/>
                  <a:pt x="65" y="197"/>
                </a:cubicBezTo>
                <a:cubicBezTo>
                  <a:pt x="64" y="197"/>
                  <a:pt x="62" y="197"/>
                  <a:pt x="61" y="198"/>
                </a:cubicBezTo>
                <a:cubicBezTo>
                  <a:pt x="63" y="198"/>
                  <a:pt x="64" y="198"/>
                  <a:pt x="65" y="197"/>
                </a:cubicBezTo>
                <a:cubicBezTo>
                  <a:pt x="65" y="197"/>
                  <a:pt x="65" y="198"/>
                  <a:pt x="65" y="198"/>
                </a:cubicBezTo>
                <a:cubicBezTo>
                  <a:pt x="64" y="199"/>
                  <a:pt x="62" y="199"/>
                  <a:pt x="61" y="200"/>
                </a:cubicBezTo>
                <a:cubicBezTo>
                  <a:pt x="61" y="201"/>
                  <a:pt x="62" y="201"/>
                  <a:pt x="63" y="201"/>
                </a:cubicBezTo>
                <a:cubicBezTo>
                  <a:pt x="62" y="203"/>
                  <a:pt x="61" y="204"/>
                  <a:pt x="61" y="205"/>
                </a:cubicBezTo>
                <a:cubicBezTo>
                  <a:pt x="62" y="206"/>
                  <a:pt x="63" y="207"/>
                  <a:pt x="64" y="207"/>
                </a:cubicBezTo>
                <a:cubicBezTo>
                  <a:pt x="65" y="207"/>
                  <a:pt x="66" y="207"/>
                  <a:pt x="67" y="207"/>
                </a:cubicBezTo>
                <a:cubicBezTo>
                  <a:pt x="67" y="207"/>
                  <a:pt x="67" y="208"/>
                  <a:pt x="67" y="208"/>
                </a:cubicBezTo>
                <a:cubicBezTo>
                  <a:pt x="70" y="207"/>
                  <a:pt x="72" y="208"/>
                  <a:pt x="74" y="208"/>
                </a:cubicBezTo>
                <a:cubicBezTo>
                  <a:pt x="74" y="209"/>
                  <a:pt x="74" y="209"/>
                  <a:pt x="73" y="209"/>
                </a:cubicBezTo>
                <a:cubicBezTo>
                  <a:pt x="74" y="210"/>
                  <a:pt x="76" y="209"/>
                  <a:pt x="77" y="209"/>
                </a:cubicBezTo>
                <a:cubicBezTo>
                  <a:pt x="76" y="211"/>
                  <a:pt x="75" y="210"/>
                  <a:pt x="74" y="211"/>
                </a:cubicBezTo>
                <a:cubicBezTo>
                  <a:pt x="75" y="213"/>
                  <a:pt x="77" y="210"/>
                  <a:pt x="78" y="212"/>
                </a:cubicBezTo>
                <a:cubicBezTo>
                  <a:pt x="78" y="212"/>
                  <a:pt x="78" y="211"/>
                  <a:pt x="79" y="211"/>
                </a:cubicBezTo>
                <a:cubicBezTo>
                  <a:pt x="78" y="212"/>
                  <a:pt x="79" y="212"/>
                  <a:pt x="79" y="213"/>
                </a:cubicBezTo>
                <a:cubicBezTo>
                  <a:pt x="82" y="213"/>
                  <a:pt x="85" y="211"/>
                  <a:pt x="87" y="212"/>
                </a:cubicBezTo>
                <a:cubicBezTo>
                  <a:pt x="86" y="213"/>
                  <a:pt x="85" y="212"/>
                  <a:pt x="84" y="213"/>
                </a:cubicBezTo>
                <a:cubicBezTo>
                  <a:pt x="84" y="214"/>
                  <a:pt x="85" y="213"/>
                  <a:pt x="85" y="213"/>
                </a:cubicBezTo>
                <a:cubicBezTo>
                  <a:pt x="85" y="214"/>
                  <a:pt x="84" y="214"/>
                  <a:pt x="84" y="214"/>
                </a:cubicBezTo>
                <a:cubicBezTo>
                  <a:pt x="83" y="214"/>
                  <a:pt x="84" y="213"/>
                  <a:pt x="83" y="213"/>
                </a:cubicBezTo>
                <a:cubicBezTo>
                  <a:pt x="83" y="213"/>
                  <a:pt x="83" y="214"/>
                  <a:pt x="83" y="214"/>
                </a:cubicBezTo>
                <a:cubicBezTo>
                  <a:pt x="82" y="215"/>
                  <a:pt x="81" y="214"/>
                  <a:pt x="80" y="214"/>
                </a:cubicBezTo>
                <a:cubicBezTo>
                  <a:pt x="80" y="215"/>
                  <a:pt x="80" y="214"/>
                  <a:pt x="81" y="215"/>
                </a:cubicBezTo>
                <a:cubicBezTo>
                  <a:pt x="79" y="216"/>
                  <a:pt x="77" y="216"/>
                  <a:pt x="76" y="216"/>
                </a:cubicBezTo>
                <a:cubicBezTo>
                  <a:pt x="76" y="217"/>
                  <a:pt x="77" y="218"/>
                  <a:pt x="78" y="219"/>
                </a:cubicBezTo>
                <a:cubicBezTo>
                  <a:pt x="80" y="218"/>
                  <a:pt x="81" y="220"/>
                  <a:pt x="83" y="219"/>
                </a:cubicBezTo>
                <a:cubicBezTo>
                  <a:pt x="84" y="220"/>
                  <a:pt x="86" y="220"/>
                  <a:pt x="88" y="219"/>
                </a:cubicBezTo>
                <a:cubicBezTo>
                  <a:pt x="88" y="220"/>
                  <a:pt x="89" y="220"/>
                  <a:pt x="90" y="220"/>
                </a:cubicBezTo>
                <a:cubicBezTo>
                  <a:pt x="90" y="220"/>
                  <a:pt x="90" y="220"/>
                  <a:pt x="90" y="220"/>
                </a:cubicBezTo>
                <a:cubicBezTo>
                  <a:pt x="94" y="220"/>
                  <a:pt x="97" y="221"/>
                  <a:pt x="101" y="220"/>
                </a:cubicBezTo>
                <a:cubicBezTo>
                  <a:pt x="101" y="220"/>
                  <a:pt x="102" y="220"/>
                  <a:pt x="103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2"/>
                </a:cubicBezTo>
                <a:cubicBezTo>
                  <a:pt x="102" y="222"/>
                  <a:pt x="103" y="221"/>
                  <a:pt x="103" y="222"/>
                </a:cubicBezTo>
                <a:cubicBezTo>
                  <a:pt x="103" y="222"/>
                  <a:pt x="102" y="222"/>
                  <a:pt x="102" y="223"/>
                </a:cubicBezTo>
                <a:cubicBezTo>
                  <a:pt x="104" y="222"/>
                  <a:pt x="106" y="223"/>
                  <a:pt x="108" y="222"/>
                </a:cubicBezTo>
                <a:cubicBezTo>
                  <a:pt x="111" y="223"/>
                  <a:pt x="116" y="222"/>
                  <a:pt x="119" y="223"/>
                </a:cubicBezTo>
                <a:cubicBezTo>
                  <a:pt x="123" y="222"/>
                  <a:pt x="125" y="222"/>
                  <a:pt x="128" y="222"/>
                </a:cubicBezTo>
                <a:cubicBezTo>
                  <a:pt x="128" y="221"/>
                  <a:pt x="129" y="221"/>
                  <a:pt x="129" y="222"/>
                </a:cubicBezTo>
                <a:cubicBezTo>
                  <a:pt x="130" y="221"/>
                  <a:pt x="131" y="221"/>
                  <a:pt x="132" y="222"/>
                </a:cubicBezTo>
                <a:cubicBezTo>
                  <a:pt x="128" y="223"/>
                  <a:pt x="123" y="225"/>
                  <a:pt x="120" y="227"/>
                </a:cubicBezTo>
                <a:cubicBezTo>
                  <a:pt x="119" y="227"/>
                  <a:pt x="119" y="227"/>
                  <a:pt x="118" y="228"/>
                </a:cubicBezTo>
                <a:cubicBezTo>
                  <a:pt x="118" y="228"/>
                  <a:pt x="119" y="228"/>
                  <a:pt x="118" y="228"/>
                </a:cubicBezTo>
                <a:cubicBezTo>
                  <a:pt x="117" y="229"/>
                  <a:pt x="115" y="229"/>
                  <a:pt x="114" y="230"/>
                </a:cubicBezTo>
                <a:cubicBezTo>
                  <a:pt x="113" y="230"/>
                  <a:pt x="113" y="231"/>
                  <a:pt x="112" y="231"/>
                </a:cubicBezTo>
                <a:cubicBezTo>
                  <a:pt x="112" y="231"/>
                  <a:pt x="112" y="231"/>
                  <a:pt x="112" y="231"/>
                </a:cubicBezTo>
                <a:cubicBezTo>
                  <a:pt x="111" y="231"/>
                  <a:pt x="111" y="232"/>
                  <a:pt x="111" y="232"/>
                </a:cubicBezTo>
                <a:cubicBezTo>
                  <a:pt x="111" y="232"/>
                  <a:pt x="111" y="231"/>
                  <a:pt x="110" y="232"/>
                </a:cubicBezTo>
                <a:cubicBezTo>
                  <a:pt x="110" y="232"/>
                  <a:pt x="110" y="233"/>
                  <a:pt x="109" y="232"/>
                </a:cubicBezTo>
                <a:cubicBezTo>
                  <a:pt x="110" y="233"/>
                  <a:pt x="109" y="234"/>
                  <a:pt x="110" y="234"/>
                </a:cubicBezTo>
                <a:cubicBezTo>
                  <a:pt x="110" y="235"/>
                  <a:pt x="111" y="234"/>
                  <a:pt x="112" y="235"/>
                </a:cubicBezTo>
                <a:cubicBezTo>
                  <a:pt x="112" y="236"/>
                  <a:pt x="113" y="237"/>
                  <a:pt x="114" y="237"/>
                </a:cubicBezTo>
                <a:cubicBezTo>
                  <a:pt x="117" y="238"/>
                  <a:pt x="119" y="237"/>
                  <a:pt x="122" y="237"/>
                </a:cubicBezTo>
                <a:cubicBezTo>
                  <a:pt x="123" y="237"/>
                  <a:pt x="123" y="237"/>
                  <a:pt x="124" y="237"/>
                </a:cubicBezTo>
                <a:cubicBezTo>
                  <a:pt x="125" y="238"/>
                  <a:pt x="126" y="236"/>
                  <a:pt x="127" y="237"/>
                </a:cubicBezTo>
                <a:cubicBezTo>
                  <a:pt x="125" y="239"/>
                  <a:pt x="122" y="238"/>
                  <a:pt x="120" y="239"/>
                </a:cubicBezTo>
                <a:cubicBezTo>
                  <a:pt x="120" y="239"/>
                  <a:pt x="121" y="240"/>
                  <a:pt x="122" y="239"/>
                </a:cubicBezTo>
                <a:cubicBezTo>
                  <a:pt x="122" y="240"/>
                  <a:pt x="122" y="240"/>
                  <a:pt x="123" y="240"/>
                </a:cubicBezTo>
                <a:cubicBezTo>
                  <a:pt x="128" y="239"/>
                  <a:pt x="132" y="241"/>
                  <a:pt x="138" y="240"/>
                </a:cubicBezTo>
                <a:cubicBezTo>
                  <a:pt x="138" y="240"/>
                  <a:pt x="139" y="240"/>
                  <a:pt x="139" y="240"/>
                </a:cubicBezTo>
                <a:cubicBezTo>
                  <a:pt x="140" y="240"/>
                  <a:pt x="141" y="240"/>
                  <a:pt x="142" y="240"/>
                </a:cubicBezTo>
                <a:cubicBezTo>
                  <a:pt x="144" y="240"/>
                  <a:pt x="146" y="239"/>
                  <a:pt x="148" y="241"/>
                </a:cubicBezTo>
                <a:cubicBezTo>
                  <a:pt x="150" y="240"/>
                  <a:pt x="151" y="241"/>
                  <a:pt x="153" y="240"/>
                </a:cubicBezTo>
                <a:cubicBezTo>
                  <a:pt x="153" y="241"/>
                  <a:pt x="154" y="241"/>
                  <a:pt x="154" y="241"/>
                </a:cubicBezTo>
                <a:cubicBezTo>
                  <a:pt x="155" y="240"/>
                  <a:pt x="157" y="240"/>
                  <a:pt x="158" y="240"/>
                </a:cubicBezTo>
                <a:cubicBezTo>
                  <a:pt x="158" y="241"/>
                  <a:pt x="158" y="241"/>
                  <a:pt x="158" y="241"/>
                </a:cubicBezTo>
                <a:cubicBezTo>
                  <a:pt x="158" y="242"/>
                  <a:pt x="159" y="242"/>
                  <a:pt x="159" y="241"/>
                </a:cubicBezTo>
                <a:cubicBezTo>
                  <a:pt x="159" y="241"/>
                  <a:pt x="159" y="241"/>
                  <a:pt x="159" y="240"/>
                </a:cubicBezTo>
                <a:cubicBezTo>
                  <a:pt x="159" y="240"/>
                  <a:pt x="160" y="240"/>
                  <a:pt x="160" y="240"/>
                </a:cubicBezTo>
                <a:cubicBezTo>
                  <a:pt x="160" y="241"/>
                  <a:pt x="159" y="241"/>
                  <a:pt x="159" y="241"/>
                </a:cubicBezTo>
                <a:cubicBezTo>
                  <a:pt x="160" y="242"/>
                  <a:pt x="162" y="241"/>
                  <a:pt x="163" y="241"/>
                </a:cubicBezTo>
                <a:cubicBezTo>
                  <a:pt x="162" y="241"/>
                  <a:pt x="163" y="242"/>
                  <a:pt x="162" y="243"/>
                </a:cubicBezTo>
                <a:cubicBezTo>
                  <a:pt x="162" y="243"/>
                  <a:pt x="162" y="242"/>
                  <a:pt x="162" y="242"/>
                </a:cubicBezTo>
                <a:cubicBezTo>
                  <a:pt x="161" y="242"/>
                  <a:pt x="161" y="242"/>
                  <a:pt x="161" y="242"/>
                </a:cubicBezTo>
                <a:cubicBezTo>
                  <a:pt x="161" y="243"/>
                  <a:pt x="161" y="242"/>
                  <a:pt x="162" y="243"/>
                </a:cubicBezTo>
                <a:cubicBezTo>
                  <a:pt x="160" y="243"/>
                  <a:pt x="157" y="243"/>
                  <a:pt x="155" y="244"/>
                </a:cubicBezTo>
                <a:cubicBezTo>
                  <a:pt x="156" y="244"/>
                  <a:pt x="158" y="243"/>
                  <a:pt x="159" y="244"/>
                </a:cubicBezTo>
                <a:cubicBezTo>
                  <a:pt x="159" y="245"/>
                  <a:pt x="158" y="245"/>
                  <a:pt x="158" y="246"/>
                </a:cubicBezTo>
                <a:cubicBezTo>
                  <a:pt x="159" y="245"/>
                  <a:pt x="161" y="246"/>
                  <a:pt x="162" y="246"/>
                </a:cubicBezTo>
                <a:cubicBezTo>
                  <a:pt x="163" y="246"/>
                  <a:pt x="163" y="245"/>
                  <a:pt x="164" y="245"/>
                </a:cubicBezTo>
                <a:cubicBezTo>
                  <a:pt x="164" y="245"/>
                  <a:pt x="165" y="246"/>
                  <a:pt x="165" y="246"/>
                </a:cubicBezTo>
                <a:cubicBezTo>
                  <a:pt x="164" y="247"/>
                  <a:pt x="164" y="246"/>
                  <a:pt x="163" y="246"/>
                </a:cubicBezTo>
                <a:cubicBezTo>
                  <a:pt x="163" y="246"/>
                  <a:pt x="162" y="246"/>
                  <a:pt x="161" y="246"/>
                </a:cubicBezTo>
                <a:cubicBezTo>
                  <a:pt x="161" y="247"/>
                  <a:pt x="161" y="247"/>
                  <a:pt x="160" y="248"/>
                </a:cubicBezTo>
                <a:cubicBezTo>
                  <a:pt x="162" y="249"/>
                  <a:pt x="160" y="249"/>
                  <a:pt x="159" y="249"/>
                </a:cubicBezTo>
                <a:cubicBezTo>
                  <a:pt x="159" y="250"/>
                  <a:pt x="159" y="250"/>
                  <a:pt x="159" y="250"/>
                </a:cubicBezTo>
                <a:close/>
                <a:moveTo>
                  <a:pt x="503" y="101"/>
                </a:moveTo>
                <a:cubicBezTo>
                  <a:pt x="504" y="101"/>
                  <a:pt x="503" y="101"/>
                  <a:pt x="503" y="101"/>
                </a:cubicBezTo>
                <a:close/>
                <a:moveTo>
                  <a:pt x="479" y="98"/>
                </a:moveTo>
                <a:cubicBezTo>
                  <a:pt x="478" y="99"/>
                  <a:pt x="477" y="99"/>
                  <a:pt x="477" y="98"/>
                </a:cubicBezTo>
                <a:cubicBezTo>
                  <a:pt x="477" y="98"/>
                  <a:pt x="477" y="98"/>
                  <a:pt x="477" y="97"/>
                </a:cubicBezTo>
                <a:cubicBezTo>
                  <a:pt x="478" y="98"/>
                  <a:pt x="479" y="98"/>
                  <a:pt x="479" y="98"/>
                </a:cubicBezTo>
                <a:close/>
                <a:moveTo>
                  <a:pt x="476" y="98"/>
                </a:moveTo>
                <a:cubicBezTo>
                  <a:pt x="477" y="98"/>
                  <a:pt x="476" y="98"/>
                  <a:pt x="476" y="98"/>
                </a:cubicBezTo>
                <a:close/>
                <a:moveTo>
                  <a:pt x="476" y="98"/>
                </a:moveTo>
                <a:cubicBezTo>
                  <a:pt x="476" y="98"/>
                  <a:pt x="475" y="98"/>
                  <a:pt x="475" y="98"/>
                </a:cubicBezTo>
                <a:cubicBezTo>
                  <a:pt x="476" y="98"/>
                  <a:pt x="476" y="98"/>
                  <a:pt x="476" y="98"/>
                </a:cubicBezTo>
                <a:close/>
                <a:moveTo>
                  <a:pt x="475" y="98"/>
                </a:moveTo>
                <a:cubicBezTo>
                  <a:pt x="475" y="98"/>
                  <a:pt x="475" y="98"/>
                  <a:pt x="474" y="98"/>
                </a:cubicBezTo>
                <a:cubicBezTo>
                  <a:pt x="474" y="98"/>
                  <a:pt x="474" y="98"/>
                  <a:pt x="474" y="98"/>
                </a:cubicBezTo>
                <a:cubicBezTo>
                  <a:pt x="474" y="97"/>
                  <a:pt x="475" y="98"/>
                  <a:pt x="475" y="98"/>
                </a:cubicBezTo>
                <a:close/>
                <a:moveTo>
                  <a:pt x="474" y="98"/>
                </a:moveTo>
                <a:cubicBezTo>
                  <a:pt x="473" y="98"/>
                  <a:pt x="473" y="97"/>
                  <a:pt x="472" y="98"/>
                </a:cubicBezTo>
                <a:cubicBezTo>
                  <a:pt x="472" y="97"/>
                  <a:pt x="471" y="98"/>
                  <a:pt x="471" y="97"/>
                </a:cubicBezTo>
                <a:cubicBezTo>
                  <a:pt x="471" y="97"/>
                  <a:pt x="471" y="97"/>
                  <a:pt x="471" y="97"/>
                </a:cubicBezTo>
                <a:cubicBezTo>
                  <a:pt x="472" y="97"/>
                  <a:pt x="474" y="97"/>
                  <a:pt x="474" y="98"/>
                </a:cubicBezTo>
                <a:close/>
                <a:moveTo>
                  <a:pt x="466" y="97"/>
                </a:moveTo>
                <a:cubicBezTo>
                  <a:pt x="466" y="97"/>
                  <a:pt x="466" y="97"/>
                  <a:pt x="466" y="97"/>
                </a:cubicBezTo>
                <a:close/>
                <a:moveTo>
                  <a:pt x="449" y="95"/>
                </a:moveTo>
                <a:cubicBezTo>
                  <a:pt x="449" y="95"/>
                  <a:pt x="449" y="95"/>
                  <a:pt x="449" y="95"/>
                </a:cubicBezTo>
                <a:close/>
                <a:moveTo>
                  <a:pt x="512" y="228"/>
                </a:moveTo>
                <a:cubicBezTo>
                  <a:pt x="511" y="229"/>
                  <a:pt x="511" y="228"/>
                  <a:pt x="510" y="228"/>
                </a:cubicBezTo>
                <a:cubicBezTo>
                  <a:pt x="510" y="227"/>
                  <a:pt x="511" y="228"/>
                  <a:pt x="512" y="228"/>
                </a:cubicBezTo>
                <a:close/>
                <a:moveTo>
                  <a:pt x="411" y="76"/>
                </a:moveTo>
                <a:cubicBezTo>
                  <a:pt x="412" y="77"/>
                  <a:pt x="410" y="77"/>
                  <a:pt x="411" y="77"/>
                </a:cubicBezTo>
                <a:cubicBezTo>
                  <a:pt x="410" y="77"/>
                  <a:pt x="409" y="77"/>
                  <a:pt x="408" y="77"/>
                </a:cubicBezTo>
                <a:cubicBezTo>
                  <a:pt x="407" y="77"/>
                  <a:pt x="407" y="76"/>
                  <a:pt x="406" y="77"/>
                </a:cubicBezTo>
                <a:cubicBezTo>
                  <a:pt x="406" y="77"/>
                  <a:pt x="405" y="77"/>
                  <a:pt x="405" y="76"/>
                </a:cubicBezTo>
                <a:cubicBezTo>
                  <a:pt x="405" y="76"/>
                  <a:pt x="406" y="76"/>
                  <a:pt x="405" y="76"/>
                </a:cubicBezTo>
                <a:cubicBezTo>
                  <a:pt x="406" y="77"/>
                  <a:pt x="407" y="76"/>
                  <a:pt x="408" y="77"/>
                </a:cubicBezTo>
                <a:cubicBezTo>
                  <a:pt x="409" y="76"/>
                  <a:pt x="410" y="77"/>
                  <a:pt x="411" y="76"/>
                </a:cubicBezTo>
                <a:close/>
                <a:moveTo>
                  <a:pt x="384" y="40"/>
                </a:moveTo>
                <a:cubicBezTo>
                  <a:pt x="384" y="40"/>
                  <a:pt x="384" y="41"/>
                  <a:pt x="384" y="40"/>
                </a:cubicBezTo>
                <a:close/>
                <a:moveTo>
                  <a:pt x="407" y="84"/>
                </a:moveTo>
                <a:cubicBezTo>
                  <a:pt x="407" y="84"/>
                  <a:pt x="406" y="84"/>
                  <a:pt x="406" y="84"/>
                </a:cubicBezTo>
                <a:cubicBezTo>
                  <a:pt x="406" y="84"/>
                  <a:pt x="406" y="83"/>
                  <a:pt x="406" y="84"/>
                </a:cubicBezTo>
                <a:cubicBezTo>
                  <a:pt x="406" y="84"/>
                  <a:pt x="407" y="83"/>
                  <a:pt x="407" y="84"/>
                </a:cubicBezTo>
                <a:cubicBezTo>
                  <a:pt x="407" y="84"/>
                  <a:pt x="407" y="84"/>
                  <a:pt x="407" y="84"/>
                </a:cubicBezTo>
                <a:close/>
                <a:moveTo>
                  <a:pt x="406" y="83"/>
                </a:moveTo>
                <a:cubicBezTo>
                  <a:pt x="406" y="84"/>
                  <a:pt x="404" y="84"/>
                  <a:pt x="403" y="84"/>
                </a:cubicBezTo>
                <a:cubicBezTo>
                  <a:pt x="404" y="83"/>
                  <a:pt x="405" y="83"/>
                  <a:pt x="406" y="83"/>
                </a:cubicBezTo>
                <a:close/>
                <a:moveTo>
                  <a:pt x="382" y="43"/>
                </a:moveTo>
                <a:cubicBezTo>
                  <a:pt x="382" y="43"/>
                  <a:pt x="382" y="43"/>
                  <a:pt x="382" y="43"/>
                </a:cubicBezTo>
                <a:cubicBezTo>
                  <a:pt x="382" y="43"/>
                  <a:pt x="382" y="43"/>
                  <a:pt x="382" y="42"/>
                </a:cubicBezTo>
                <a:cubicBezTo>
                  <a:pt x="382" y="42"/>
                  <a:pt x="383" y="43"/>
                  <a:pt x="382" y="43"/>
                </a:cubicBezTo>
                <a:close/>
                <a:moveTo>
                  <a:pt x="381" y="43"/>
                </a:moveTo>
                <a:cubicBezTo>
                  <a:pt x="381" y="42"/>
                  <a:pt x="381" y="43"/>
                  <a:pt x="381" y="43"/>
                </a:cubicBezTo>
                <a:close/>
                <a:moveTo>
                  <a:pt x="403" y="83"/>
                </a:moveTo>
                <a:cubicBezTo>
                  <a:pt x="403" y="84"/>
                  <a:pt x="403" y="84"/>
                  <a:pt x="403" y="84"/>
                </a:cubicBezTo>
                <a:cubicBezTo>
                  <a:pt x="402" y="85"/>
                  <a:pt x="402" y="84"/>
                  <a:pt x="401" y="84"/>
                </a:cubicBezTo>
                <a:cubicBezTo>
                  <a:pt x="401" y="83"/>
                  <a:pt x="403" y="83"/>
                  <a:pt x="403" y="83"/>
                </a:cubicBezTo>
                <a:close/>
                <a:moveTo>
                  <a:pt x="390" y="75"/>
                </a:moveTo>
                <a:cubicBezTo>
                  <a:pt x="390" y="75"/>
                  <a:pt x="390" y="76"/>
                  <a:pt x="390" y="75"/>
                </a:cubicBezTo>
                <a:close/>
                <a:moveTo>
                  <a:pt x="372" y="43"/>
                </a:moveTo>
                <a:cubicBezTo>
                  <a:pt x="372" y="42"/>
                  <a:pt x="372" y="43"/>
                  <a:pt x="372" y="43"/>
                </a:cubicBezTo>
                <a:close/>
                <a:moveTo>
                  <a:pt x="370" y="41"/>
                </a:moveTo>
                <a:cubicBezTo>
                  <a:pt x="370" y="42"/>
                  <a:pt x="370" y="42"/>
                  <a:pt x="371" y="43"/>
                </a:cubicBezTo>
                <a:cubicBezTo>
                  <a:pt x="370" y="43"/>
                  <a:pt x="369" y="42"/>
                  <a:pt x="368" y="43"/>
                </a:cubicBezTo>
                <a:cubicBezTo>
                  <a:pt x="368" y="42"/>
                  <a:pt x="367" y="41"/>
                  <a:pt x="368" y="41"/>
                </a:cubicBezTo>
                <a:cubicBezTo>
                  <a:pt x="369" y="42"/>
                  <a:pt x="370" y="42"/>
                  <a:pt x="370" y="41"/>
                </a:cubicBezTo>
                <a:close/>
                <a:moveTo>
                  <a:pt x="377" y="59"/>
                </a:moveTo>
                <a:cubicBezTo>
                  <a:pt x="377" y="59"/>
                  <a:pt x="377" y="59"/>
                  <a:pt x="377" y="59"/>
                </a:cubicBezTo>
                <a:close/>
                <a:moveTo>
                  <a:pt x="362" y="44"/>
                </a:moveTo>
                <a:cubicBezTo>
                  <a:pt x="362" y="44"/>
                  <a:pt x="362" y="44"/>
                  <a:pt x="362" y="45"/>
                </a:cubicBezTo>
                <a:cubicBezTo>
                  <a:pt x="361" y="44"/>
                  <a:pt x="361" y="43"/>
                  <a:pt x="362" y="44"/>
                </a:cubicBezTo>
                <a:close/>
                <a:moveTo>
                  <a:pt x="356" y="42"/>
                </a:moveTo>
                <a:cubicBezTo>
                  <a:pt x="356" y="42"/>
                  <a:pt x="356" y="43"/>
                  <a:pt x="356" y="43"/>
                </a:cubicBezTo>
                <a:cubicBezTo>
                  <a:pt x="356" y="43"/>
                  <a:pt x="355" y="42"/>
                  <a:pt x="356" y="42"/>
                </a:cubicBezTo>
                <a:close/>
                <a:moveTo>
                  <a:pt x="347" y="63"/>
                </a:moveTo>
                <a:cubicBezTo>
                  <a:pt x="347" y="64"/>
                  <a:pt x="346" y="63"/>
                  <a:pt x="347" y="63"/>
                </a:cubicBezTo>
                <a:close/>
                <a:moveTo>
                  <a:pt x="332" y="45"/>
                </a:moveTo>
                <a:cubicBezTo>
                  <a:pt x="332" y="45"/>
                  <a:pt x="331" y="45"/>
                  <a:pt x="331" y="45"/>
                </a:cubicBezTo>
                <a:cubicBezTo>
                  <a:pt x="331" y="45"/>
                  <a:pt x="331" y="45"/>
                  <a:pt x="332" y="45"/>
                </a:cubicBezTo>
                <a:close/>
                <a:moveTo>
                  <a:pt x="340" y="68"/>
                </a:moveTo>
                <a:cubicBezTo>
                  <a:pt x="341" y="68"/>
                  <a:pt x="341" y="68"/>
                  <a:pt x="341" y="68"/>
                </a:cubicBezTo>
                <a:cubicBezTo>
                  <a:pt x="340" y="68"/>
                  <a:pt x="339" y="69"/>
                  <a:pt x="338" y="68"/>
                </a:cubicBezTo>
                <a:cubicBezTo>
                  <a:pt x="339" y="67"/>
                  <a:pt x="340" y="68"/>
                  <a:pt x="340" y="68"/>
                </a:cubicBezTo>
                <a:close/>
                <a:moveTo>
                  <a:pt x="338" y="69"/>
                </a:moveTo>
                <a:cubicBezTo>
                  <a:pt x="339" y="69"/>
                  <a:pt x="338" y="69"/>
                  <a:pt x="337" y="69"/>
                </a:cubicBezTo>
                <a:cubicBezTo>
                  <a:pt x="338" y="69"/>
                  <a:pt x="338" y="69"/>
                  <a:pt x="338" y="69"/>
                </a:cubicBezTo>
                <a:close/>
                <a:moveTo>
                  <a:pt x="336" y="73"/>
                </a:moveTo>
                <a:cubicBezTo>
                  <a:pt x="336" y="74"/>
                  <a:pt x="335" y="74"/>
                  <a:pt x="334" y="73"/>
                </a:cubicBezTo>
                <a:cubicBezTo>
                  <a:pt x="334" y="73"/>
                  <a:pt x="335" y="73"/>
                  <a:pt x="335" y="72"/>
                </a:cubicBezTo>
                <a:cubicBezTo>
                  <a:pt x="335" y="72"/>
                  <a:pt x="336" y="72"/>
                  <a:pt x="336" y="73"/>
                </a:cubicBezTo>
                <a:close/>
                <a:moveTo>
                  <a:pt x="332" y="73"/>
                </a:moveTo>
                <a:cubicBezTo>
                  <a:pt x="332" y="73"/>
                  <a:pt x="332" y="73"/>
                  <a:pt x="332" y="73"/>
                </a:cubicBezTo>
                <a:close/>
                <a:moveTo>
                  <a:pt x="331" y="73"/>
                </a:moveTo>
                <a:cubicBezTo>
                  <a:pt x="330" y="73"/>
                  <a:pt x="328" y="74"/>
                  <a:pt x="328" y="74"/>
                </a:cubicBezTo>
                <a:cubicBezTo>
                  <a:pt x="327" y="74"/>
                  <a:pt x="328" y="74"/>
                  <a:pt x="327" y="74"/>
                </a:cubicBezTo>
                <a:cubicBezTo>
                  <a:pt x="327" y="75"/>
                  <a:pt x="327" y="74"/>
                  <a:pt x="326" y="74"/>
                </a:cubicBezTo>
                <a:cubicBezTo>
                  <a:pt x="326" y="74"/>
                  <a:pt x="325" y="74"/>
                  <a:pt x="324" y="73"/>
                </a:cubicBezTo>
                <a:cubicBezTo>
                  <a:pt x="325" y="73"/>
                  <a:pt x="326" y="73"/>
                  <a:pt x="326" y="73"/>
                </a:cubicBezTo>
                <a:cubicBezTo>
                  <a:pt x="327" y="72"/>
                  <a:pt x="328" y="74"/>
                  <a:pt x="329" y="73"/>
                </a:cubicBezTo>
                <a:cubicBezTo>
                  <a:pt x="329" y="73"/>
                  <a:pt x="330" y="73"/>
                  <a:pt x="331" y="73"/>
                </a:cubicBezTo>
                <a:close/>
                <a:moveTo>
                  <a:pt x="324" y="73"/>
                </a:moveTo>
                <a:cubicBezTo>
                  <a:pt x="324" y="74"/>
                  <a:pt x="324" y="74"/>
                  <a:pt x="324" y="74"/>
                </a:cubicBezTo>
                <a:cubicBezTo>
                  <a:pt x="323" y="75"/>
                  <a:pt x="323" y="74"/>
                  <a:pt x="322" y="75"/>
                </a:cubicBezTo>
                <a:cubicBezTo>
                  <a:pt x="321" y="74"/>
                  <a:pt x="322" y="74"/>
                  <a:pt x="322" y="74"/>
                </a:cubicBezTo>
                <a:cubicBezTo>
                  <a:pt x="320" y="74"/>
                  <a:pt x="317" y="75"/>
                  <a:pt x="315" y="75"/>
                </a:cubicBezTo>
                <a:cubicBezTo>
                  <a:pt x="315" y="74"/>
                  <a:pt x="315" y="75"/>
                  <a:pt x="315" y="74"/>
                </a:cubicBezTo>
                <a:cubicBezTo>
                  <a:pt x="315" y="73"/>
                  <a:pt x="316" y="73"/>
                  <a:pt x="317" y="74"/>
                </a:cubicBezTo>
                <a:cubicBezTo>
                  <a:pt x="318" y="73"/>
                  <a:pt x="319" y="73"/>
                  <a:pt x="319" y="72"/>
                </a:cubicBezTo>
                <a:cubicBezTo>
                  <a:pt x="320" y="73"/>
                  <a:pt x="320" y="73"/>
                  <a:pt x="321" y="73"/>
                </a:cubicBezTo>
                <a:cubicBezTo>
                  <a:pt x="321" y="73"/>
                  <a:pt x="321" y="73"/>
                  <a:pt x="322" y="73"/>
                </a:cubicBezTo>
                <a:cubicBezTo>
                  <a:pt x="323" y="73"/>
                  <a:pt x="323" y="73"/>
                  <a:pt x="324" y="73"/>
                </a:cubicBezTo>
                <a:close/>
                <a:moveTo>
                  <a:pt x="299" y="40"/>
                </a:moveTo>
                <a:cubicBezTo>
                  <a:pt x="299" y="40"/>
                  <a:pt x="299" y="40"/>
                  <a:pt x="299" y="40"/>
                </a:cubicBezTo>
                <a:close/>
                <a:moveTo>
                  <a:pt x="314" y="77"/>
                </a:moveTo>
                <a:cubicBezTo>
                  <a:pt x="313" y="78"/>
                  <a:pt x="312" y="78"/>
                  <a:pt x="311" y="78"/>
                </a:cubicBezTo>
                <a:cubicBezTo>
                  <a:pt x="311" y="77"/>
                  <a:pt x="313" y="78"/>
                  <a:pt x="314" y="77"/>
                </a:cubicBezTo>
                <a:close/>
                <a:moveTo>
                  <a:pt x="293" y="40"/>
                </a:moveTo>
                <a:cubicBezTo>
                  <a:pt x="293" y="41"/>
                  <a:pt x="293" y="41"/>
                  <a:pt x="293" y="41"/>
                </a:cubicBezTo>
                <a:cubicBezTo>
                  <a:pt x="292" y="40"/>
                  <a:pt x="293" y="40"/>
                  <a:pt x="293" y="40"/>
                </a:cubicBezTo>
                <a:close/>
                <a:moveTo>
                  <a:pt x="291" y="41"/>
                </a:moveTo>
                <a:cubicBezTo>
                  <a:pt x="291" y="41"/>
                  <a:pt x="291" y="41"/>
                  <a:pt x="291" y="41"/>
                </a:cubicBezTo>
                <a:cubicBezTo>
                  <a:pt x="291" y="41"/>
                  <a:pt x="291" y="41"/>
                  <a:pt x="291" y="41"/>
                </a:cubicBezTo>
                <a:close/>
                <a:moveTo>
                  <a:pt x="310" y="78"/>
                </a:moveTo>
                <a:cubicBezTo>
                  <a:pt x="310" y="78"/>
                  <a:pt x="310" y="78"/>
                  <a:pt x="310" y="78"/>
                </a:cubicBezTo>
                <a:cubicBezTo>
                  <a:pt x="310" y="78"/>
                  <a:pt x="310" y="78"/>
                  <a:pt x="310" y="78"/>
                </a:cubicBezTo>
                <a:close/>
                <a:moveTo>
                  <a:pt x="310" y="78"/>
                </a:moveTo>
                <a:cubicBezTo>
                  <a:pt x="310" y="78"/>
                  <a:pt x="309" y="79"/>
                  <a:pt x="308" y="79"/>
                </a:cubicBezTo>
                <a:cubicBezTo>
                  <a:pt x="308" y="78"/>
                  <a:pt x="308" y="79"/>
                  <a:pt x="307" y="78"/>
                </a:cubicBezTo>
                <a:cubicBezTo>
                  <a:pt x="307" y="79"/>
                  <a:pt x="306" y="78"/>
                  <a:pt x="306" y="78"/>
                </a:cubicBezTo>
                <a:cubicBezTo>
                  <a:pt x="305" y="78"/>
                  <a:pt x="306" y="78"/>
                  <a:pt x="305" y="78"/>
                </a:cubicBezTo>
                <a:cubicBezTo>
                  <a:pt x="306" y="77"/>
                  <a:pt x="306" y="77"/>
                  <a:pt x="306" y="77"/>
                </a:cubicBezTo>
                <a:cubicBezTo>
                  <a:pt x="307" y="78"/>
                  <a:pt x="308" y="78"/>
                  <a:pt x="310" y="78"/>
                </a:cubicBezTo>
                <a:close/>
                <a:moveTo>
                  <a:pt x="304" y="76"/>
                </a:move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lose/>
                <a:moveTo>
                  <a:pt x="303" y="76"/>
                </a:moveTo>
                <a:cubicBezTo>
                  <a:pt x="303" y="77"/>
                  <a:pt x="302" y="76"/>
                  <a:pt x="302" y="77"/>
                </a:cubicBezTo>
                <a:cubicBezTo>
                  <a:pt x="302" y="78"/>
                  <a:pt x="303" y="77"/>
                  <a:pt x="303" y="78"/>
                </a:cubicBezTo>
                <a:cubicBezTo>
                  <a:pt x="301" y="78"/>
                  <a:pt x="301" y="77"/>
                  <a:pt x="300" y="76"/>
                </a:cubicBezTo>
                <a:cubicBezTo>
                  <a:pt x="301" y="75"/>
                  <a:pt x="301" y="76"/>
                  <a:pt x="302" y="76"/>
                </a:cubicBezTo>
                <a:cubicBezTo>
                  <a:pt x="302" y="76"/>
                  <a:pt x="303" y="76"/>
                  <a:pt x="303" y="76"/>
                </a:cubicBezTo>
                <a:close/>
                <a:moveTo>
                  <a:pt x="299" y="73"/>
                </a:moveTo>
                <a:cubicBezTo>
                  <a:pt x="299" y="73"/>
                  <a:pt x="299" y="73"/>
                  <a:pt x="300" y="74"/>
                </a:cubicBezTo>
                <a:cubicBezTo>
                  <a:pt x="299" y="74"/>
                  <a:pt x="299" y="73"/>
                  <a:pt x="299" y="73"/>
                </a:cubicBezTo>
                <a:close/>
                <a:moveTo>
                  <a:pt x="283" y="42"/>
                </a:moveTo>
                <a:cubicBezTo>
                  <a:pt x="283" y="43"/>
                  <a:pt x="283" y="43"/>
                  <a:pt x="282" y="43"/>
                </a:cubicBezTo>
                <a:cubicBezTo>
                  <a:pt x="281" y="43"/>
                  <a:pt x="281" y="43"/>
                  <a:pt x="280" y="43"/>
                </a:cubicBezTo>
                <a:cubicBezTo>
                  <a:pt x="280" y="43"/>
                  <a:pt x="280" y="43"/>
                  <a:pt x="280" y="42"/>
                </a:cubicBezTo>
                <a:cubicBezTo>
                  <a:pt x="281" y="42"/>
                  <a:pt x="282" y="42"/>
                  <a:pt x="283" y="42"/>
                </a:cubicBezTo>
                <a:close/>
                <a:moveTo>
                  <a:pt x="299" y="73"/>
                </a:moveTo>
                <a:cubicBezTo>
                  <a:pt x="299" y="74"/>
                  <a:pt x="298" y="74"/>
                  <a:pt x="298" y="74"/>
                </a:cubicBezTo>
                <a:cubicBezTo>
                  <a:pt x="298" y="73"/>
                  <a:pt x="297" y="74"/>
                  <a:pt x="297" y="74"/>
                </a:cubicBezTo>
                <a:cubicBezTo>
                  <a:pt x="298" y="73"/>
                  <a:pt x="298" y="73"/>
                  <a:pt x="299" y="73"/>
                </a:cubicBezTo>
                <a:close/>
                <a:moveTo>
                  <a:pt x="301" y="78"/>
                </a:moveTo>
                <a:cubicBezTo>
                  <a:pt x="302" y="79"/>
                  <a:pt x="300" y="78"/>
                  <a:pt x="301" y="78"/>
                </a:cubicBezTo>
                <a:close/>
                <a:moveTo>
                  <a:pt x="300" y="77"/>
                </a:moveTo>
                <a:cubicBezTo>
                  <a:pt x="300" y="77"/>
                  <a:pt x="300" y="78"/>
                  <a:pt x="300" y="77"/>
                </a:cubicBezTo>
                <a:cubicBezTo>
                  <a:pt x="300" y="77"/>
                  <a:pt x="300" y="77"/>
                  <a:pt x="300" y="77"/>
                </a:cubicBezTo>
                <a:close/>
                <a:moveTo>
                  <a:pt x="300" y="78"/>
                </a:moveTo>
                <a:cubicBezTo>
                  <a:pt x="300" y="78"/>
                  <a:pt x="300" y="78"/>
                  <a:pt x="300" y="78"/>
                </a:cubicBezTo>
                <a:close/>
                <a:moveTo>
                  <a:pt x="298" y="76"/>
                </a:moveTo>
                <a:cubicBezTo>
                  <a:pt x="298" y="76"/>
                  <a:pt x="298" y="76"/>
                  <a:pt x="298" y="76"/>
                </a:cubicBezTo>
                <a:cubicBezTo>
                  <a:pt x="298" y="77"/>
                  <a:pt x="297" y="76"/>
                  <a:pt x="298" y="76"/>
                </a:cubicBezTo>
                <a:close/>
                <a:moveTo>
                  <a:pt x="250" y="79"/>
                </a:moveTo>
                <a:cubicBezTo>
                  <a:pt x="251" y="79"/>
                  <a:pt x="251" y="79"/>
                  <a:pt x="251" y="78"/>
                </a:cubicBezTo>
                <a:cubicBezTo>
                  <a:pt x="252" y="79"/>
                  <a:pt x="253" y="79"/>
                  <a:pt x="255" y="78"/>
                </a:cubicBezTo>
                <a:cubicBezTo>
                  <a:pt x="255" y="76"/>
                  <a:pt x="259" y="75"/>
                  <a:pt x="261" y="75"/>
                </a:cubicBezTo>
                <a:cubicBezTo>
                  <a:pt x="261" y="76"/>
                  <a:pt x="261" y="77"/>
                  <a:pt x="262" y="76"/>
                </a:cubicBezTo>
                <a:cubicBezTo>
                  <a:pt x="263" y="76"/>
                  <a:pt x="262" y="76"/>
                  <a:pt x="262" y="75"/>
                </a:cubicBezTo>
                <a:cubicBezTo>
                  <a:pt x="263" y="75"/>
                  <a:pt x="263" y="75"/>
                  <a:pt x="264" y="76"/>
                </a:cubicBezTo>
                <a:cubicBezTo>
                  <a:pt x="264" y="76"/>
                  <a:pt x="264" y="75"/>
                  <a:pt x="265" y="75"/>
                </a:cubicBezTo>
                <a:cubicBezTo>
                  <a:pt x="265" y="76"/>
                  <a:pt x="267" y="76"/>
                  <a:pt x="267" y="75"/>
                </a:cubicBezTo>
                <a:cubicBezTo>
                  <a:pt x="274" y="74"/>
                  <a:pt x="281" y="74"/>
                  <a:pt x="288" y="74"/>
                </a:cubicBezTo>
                <a:cubicBezTo>
                  <a:pt x="289" y="75"/>
                  <a:pt x="291" y="74"/>
                  <a:pt x="292" y="73"/>
                </a:cubicBezTo>
                <a:cubicBezTo>
                  <a:pt x="293" y="74"/>
                  <a:pt x="295" y="73"/>
                  <a:pt x="296" y="74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296" y="74"/>
                  <a:pt x="296" y="74"/>
                  <a:pt x="295" y="74"/>
                </a:cubicBezTo>
                <a:cubicBezTo>
                  <a:pt x="295" y="75"/>
                  <a:pt x="296" y="75"/>
                  <a:pt x="296" y="75"/>
                </a:cubicBezTo>
                <a:cubicBezTo>
                  <a:pt x="295" y="77"/>
                  <a:pt x="293" y="76"/>
                  <a:pt x="292" y="77"/>
                </a:cubicBezTo>
                <a:cubicBezTo>
                  <a:pt x="291" y="77"/>
                  <a:pt x="292" y="77"/>
                  <a:pt x="293" y="77"/>
                </a:cubicBezTo>
                <a:cubicBezTo>
                  <a:pt x="294" y="76"/>
                  <a:pt x="295" y="78"/>
                  <a:pt x="296" y="77"/>
                </a:cubicBezTo>
                <a:cubicBezTo>
                  <a:pt x="297" y="77"/>
                  <a:pt x="298" y="76"/>
                  <a:pt x="299" y="77"/>
                </a:cubicBezTo>
                <a:cubicBezTo>
                  <a:pt x="298" y="77"/>
                  <a:pt x="297" y="78"/>
                  <a:pt x="296" y="78"/>
                </a:cubicBezTo>
                <a:cubicBezTo>
                  <a:pt x="297" y="78"/>
                  <a:pt x="298" y="78"/>
                  <a:pt x="299" y="78"/>
                </a:cubicBezTo>
                <a:cubicBezTo>
                  <a:pt x="298" y="79"/>
                  <a:pt x="298" y="80"/>
                  <a:pt x="297" y="80"/>
                </a:cubicBezTo>
                <a:cubicBezTo>
                  <a:pt x="296" y="79"/>
                  <a:pt x="295" y="79"/>
                  <a:pt x="294" y="80"/>
                </a:cubicBezTo>
                <a:cubicBezTo>
                  <a:pt x="294" y="79"/>
                  <a:pt x="294" y="79"/>
                  <a:pt x="294" y="79"/>
                </a:cubicBezTo>
                <a:cubicBezTo>
                  <a:pt x="293" y="79"/>
                  <a:pt x="293" y="79"/>
                  <a:pt x="293" y="80"/>
                </a:cubicBezTo>
                <a:cubicBezTo>
                  <a:pt x="292" y="80"/>
                  <a:pt x="292" y="79"/>
                  <a:pt x="292" y="7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91" y="80"/>
                  <a:pt x="291" y="79"/>
                  <a:pt x="291" y="79"/>
                </a:cubicBezTo>
                <a:cubicBezTo>
                  <a:pt x="290" y="79"/>
                  <a:pt x="290" y="79"/>
                  <a:pt x="289" y="79"/>
                </a:cubicBezTo>
                <a:cubicBezTo>
                  <a:pt x="289" y="79"/>
                  <a:pt x="289" y="79"/>
                  <a:pt x="289" y="80"/>
                </a:cubicBezTo>
                <a:cubicBezTo>
                  <a:pt x="289" y="80"/>
                  <a:pt x="288" y="80"/>
                  <a:pt x="288" y="80"/>
                </a:cubicBezTo>
                <a:cubicBezTo>
                  <a:pt x="288" y="79"/>
                  <a:pt x="287" y="80"/>
                  <a:pt x="286" y="80"/>
                </a:cubicBezTo>
                <a:cubicBezTo>
                  <a:pt x="286" y="79"/>
                  <a:pt x="286" y="79"/>
                  <a:pt x="285" y="79"/>
                </a:cubicBezTo>
                <a:cubicBezTo>
                  <a:pt x="285" y="80"/>
                  <a:pt x="286" y="80"/>
                  <a:pt x="285" y="80"/>
                </a:cubicBezTo>
                <a:cubicBezTo>
                  <a:pt x="284" y="80"/>
                  <a:pt x="283" y="79"/>
                  <a:pt x="282" y="79"/>
                </a:cubicBezTo>
                <a:cubicBezTo>
                  <a:pt x="281" y="80"/>
                  <a:pt x="282" y="80"/>
                  <a:pt x="282" y="81"/>
                </a:cubicBezTo>
                <a:cubicBezTo>
                  <a:pt x="280" y="81"/>
                  <a:pt x="280" y="80"/>
                  <a:pt x="279" y="81"/>
                </a:cubicBezTo>
                <a:cubicBezTo>
                  <a:pt x="278" y="81"/>
                  <a:pt x="278" y="80"/>
                  <a:pt x="278" y="80"/>
                </a:cubicBezTo>
                <a:cubicBezTo>
                  <a:pt x="277" y="80"/>
                  <a:pt x="278" y="81"/>
                  <a:pt x="277" y="81"/>
                </a:cubicBezTo>
                <a:cubicBezTo>
                  <a:pt x="276" y="80"/>
                  <a:pt x="274" y="82"/>
                  <a:pt x="273" y="81"/>
                </a:cubicBezTo>
                <a:cubicBezTo>
                  <a:pt x="271" y="81"/>
                  <a:pt x="268" y="81"/>
                  <a:pt x="266" y="82"/>
                </a:cubicBezTo>
                <a:cubicBezTo>
                  <a:pt x="266" y="82"/>
                  <a:pt x="265" y="82"/>
                  <a:pt x="265" y="81"/>
                </a:cubicBezTo>
                <a:cubicBezTo>
                  <a:pt x="264" y="83"/>
                  <a:pt x="262" y="81"/>
                  <a:pt x="261" y="81"/>
                </a:cubicBezTo>
                <a:cubicBezTo>
                  <a:pt x="260" y="81"/>
                  <a:pt x="260" y="81"/>
                  <a:pt x="260" y="80"/>
                </a:cubicBezTo>
                <a:cubicBezTo>
                  <a:pt x="260" y="80"/>
                  <a:pt x="259" y="81"/>
                  <a:pt x="259" y="81"/>
                </a:cubicBezTo>
                <a:cubicBezTo>
                  <a:pt x="259" y="81"/>
                  <a:pt x="260" y="81"/>
                  <a:pt x="260" y="82"/>
                </a:cubicBezTo>
                <a:cubicBezTo>
                  <a:pt x="259" y="82"/>
                  <a:pt x="259" y="83"/>
                  <a:pt x="259" y="83"/>
                </a:cubicBezTo>
                <a:cubicBezTo>
                  <a:pt x="259" y="84"/>
                  <a:pt x="259" y="84"/>
                  <a:pt x="258" y="84"/>
                </a:cubicBezTo>
                <a:cubicBezTo>
                  <a:pt x="257" y="84"/>
                  <a:pt x="256" y="85"/>
                  <a:pt x="255" y="84"/>
                </a:cubicBezTo>
                <a:cubicBezTo>
                  <a:pt x="256" y="83"/>
                  <a:pt x="258" y="83"/>
                  <a:pt x="258" y="83"/>
                </a:cubicBezTo>
                <a:cubicBezTo>
                  <a:pt x="257" y="82"/>
                  <a:pt x="257" y="82"/>
                  <a:pt x="256" y="81"/>
                </a:cubicBezTo>
                <a:cubicBezTo>
                  <a:pt x="256" y="82"/>
                  <a:pt x="256" y="82"/>
                  <a:pt x="256" y="82"/>
                </a:cubicBezTo>
                <a:cubicBezTo>
                  <a:pt x="255" y="82"/>
                  <a:pt x="255" y="82"/>
                  <a:pt x="254" y="81"/>
                </a:cubicBezTo>
                <a:cubicBezTo>
                  <a:pt x="254" y="82"/>
                  <a:pt x="254" y="82"/>
                  <a:pt x="253" y="82"/>
                </a:cubicBezTo>
                <a:cubicBezTo>
                  <a:pt x="253" y="82"/>
                  <a:pt x="252" y="82"/>
                  <a:pt x="252" y="82"/>
                </a:cubicBezTo>
                <a:cubicBezTo>
                  <a:pt x="251" y="83"/>
                  <a:pt x="249" y="81"/>
                  <a:pt x="248" y="82"/>
                </a:cubicBezTo>
                <a:cubicBezTo>
                  <a:pt x="247" y="81"/>
                  <a:pt x="249" y="80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ubicBezTo>
                  <a:pt x="250" y="81"/>
                  <a:pt x="250" y="81"/>
                  <a:pt x="250" y="81"/>
                </a:cubicBezTo>
                <a:cubicBezTo>
                  <a:pt x="251" y="80"/>
                  <a:pt x="250" y="80"/>
                  <a:pt x="250" y="79"/>
                </a:cubicBezTo>
                <a:close/>
                <a:moveTo>
                  <a:pt x="299" y="78"/>
                </a:moveTo>
                <a:cubicBezTo>
                  <a:pt x="299" y="78"/>
                  <a:pt x="299" y="79"/>
                  <a:pt x="299" y="78"/>
                </a:cubicBezTo>
                <a:close/>
                <a:moveTo>
                  <a:pt x="280" y="41"/>
                </a:move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42"/>
                  <a:pt x="279" y="42"/>
                </a:cubicBezTo>
                <a:cubicBezTo>
                  <a:pt x="279" y="42"/>
                  <a:pt x="279" y="42"/>
                  <a:pt x="279" y="42"/>
                </a:cubicBezTo>
                <a:cubicBezTo>
                  <a:pt x="279" y="42"/>
                  <a:pt x="280" y="42"/>
                  <a:pt x="280" y="41"/>
                </a:cubicBezTo>
                <a:close/>
                <a:moveTo>
                  <a:pt x="288" y="61"/>
                </a:moveTo>
                <a:cubicBezTo>
                  <a:pt x="288" y="62"/>
                  <a:pt x="288" y="62"/>
                  <a:pt x="288" y="63"/>
                </a:cubicBezTo>
                <a:cubicBezTo>
                  <a:pt x="288" y="63"/>
                  <a:pt x="288" y="62"/>
                  <a:pt x="287" y="62"/>
                </a:cubicBezTo>
                <a:cubicBezTo>
                  <a:pt x="287" y="62"/>
                  <a:pt x="288" y="62"/>
                  <a:pt x="287" y="62"/>
                </a:cubicBezTo>
                <a:cubicBezTo>
                  <a:pt x="287" y="62"/>
                  <a:pt x="288" y="62"/>
                  <a:pt x="288" y="61"/>
                </a:cubicBezTo>
                <a:close/>
                <a:moveTo>
                  <a:pt x="282" y="63"/>
                </a:moveTo>
                <a:cubicBezTo>
                  <a:pt x="282" y="63"/>
                  <a:pt x="282" y="63"/>
                  <a:pt x="282" y="62"/>
                </a:cubicBezTo>
                <a:cubicBezTo>
                  <a:pt x="282" y="62"/>
                  <a:pt x="282" y="62"/>
                  <a:pt x="282" y="63"/>
                </a:cubicBezTo>
                <a:close/>
                <a:moveTo>
                  <a:pt x="299" y="102"/>
                </a:moveTo>
                <a:cubicBezTo>
                  <a:pt x="299" y="102"/>
                  <a:pt x="299" y="102"/>
                  <a:pt x="299" y="102"/>
                </a:cubicBezTo>
                <a:close/>
                <a:moveTo>
                  <a:pt x="277" y="63"/>
                </a:moveTo>
                <a:cubicBezTo>
                  <a:pt x="277" y="63"/>
                  <a:pt x="276" y="63"/>
                  <a:pt x="277" y="63"/>
                </a:cubicBezTo>
                <a:close/>
                <a:moveTo>
                  <a:pt x="283" y="80"/>
                </a:moveTo>
                <a:cubicBezTo>
                  <a:pt x="283" y="80"/>
                  <a:pt x="282" y="80"/>
                  <a:pt x="282" y="80"/>
                </a:cubicBezTo>
                <a:cubicBezTo>
                  <a:pt x="282" y="79"/>
                  <a:pt x="283" y="80"/>
                  <a:pt x="283" y="80"/>
                </a:cubicBezTo>
                <a:close/>
                <a:moveTo>
                  <a:pt x="276" y="69"/>
                </a:moveTo>
                <a:cubicBezTo>
                  <a:pt x="276" y="69"/>
                  <a:pt x="276" y="69"/>
                  <a:pt x="276" y="70"/>
                </a:cubicBezTo>
                <a:cubicBezTo>
                  <a:pt x="275" y="70"/>
                  <a:pt x="275" y="69"/>
                  <a:pt x="274" y="70"/>
                </a:cubicBezTo>
                <a:cubicBezTo>
                  <a:pt x="274" y="69"/>
                  <a:pt x="275" y="69"/>
                  <a:pt x="276" y="69"/>
                </a:cubicBezTo>
                <a:close/>
                <a:moveTo>
                  <a:pt x="273" y="70"/>
                </a:moveTo>
                <a:cubicBezTo>
                  <a:pt x="273" y="70"/>
                  <a:pt x="272" y="70"/>
                  <a:pt x="272" y="70"/>
                </a:cubicBezTo>
                <a:cubicBezTo>
                  <a:pt x="271" y="70"/>
                  <a:pt x="271" y="71"/>
                  <a:pt x="271" y="71"/>
                </a:cubicBezTo>
                <a:cubicBezTo>
                  <a:pt x="271" y="72"/>
                  <a:pt x="270" y="70"/>
                  <a:pt x="270" y="70"/>
                </a:cubicBezTo>
                <a:cubicBezTo>
                  <a:pt x="270" y="70"/>
                  <a:pt x="270" y="69"/>
                  <a:pt x="270" y="69"/>
                </a:cubicBezTo>
                <a:cubicBezTo>
                  <a:pt x="270" y="69"/>
                  <a:pt x="271" y="70"/>
                  <a:pt x="272" y="69"/>
                </a:cubicBezTo>
                <a:cubicBezTo>
                  <a:pt x="272" y="70"/>
                  <a:pt x="273" y="69"/>
                  <a:pt x="273" y="70"/>
                </a:cubicBezTo>
                <a:close/>
                <a:moveTo>
                  <a:pt x="273" y="71"/>
                </a:moveTo>
                <a:cubicBezTo>
                  <a:pt x="273" y="71"/>
                  <a:pt x="272" y="71"/>
                  <a:pt x="272" y="71"/>
                </a:cubicBezTo>
                <a:cubicBezTo>
                  <a:pt x="272" y="71"/>
                  <a:pt x="272" y="71"/>
                  <a:pt x="273" y="71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8" y="71"/>
                  <a:pt x="268" y="71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9" y="70"/>
                  <a:pt x="269" y="71"/>
                  <a:pt x="269" y="71"/>
                </a:cubicBezTo>
                <a:close/>
                <a:moveTo>
                  <a:pt x="268" y="71"/>
                </a:moveTo>
                <a:cubicBezTo>
                  <a:pt x="266" y="72"/>
                  <a:pt x="265" y="72"/>
                  <a:pt x="264" y="71"/>
                </a:cubicBezTo>
                <a:cubicBezTo>
                  <a:pt x="265" y="71"/>
                  <a:pt x="267" y="70"/>
                  <a:pt x="268" y="71"/>
                </a:cubicBezTo>
                <a:close/>
                <a:moveTo>
                  <a:pt x="259" y="69"/>
                </a:moveTo>
                <a:cubicBezTo>
                  <a:pt x="258" y="69"/>
                  <a:pt x="259" y="68"/>
                  <a:pt x="259" y="68"/>
                </a:cubicBezTo>
                <a:cubicBezTo>
                  <a:pt x="259" y="68"/>
                  <a:pt x="259" y="69"/>
                  <a:pt x="259" y="69"/>
                </a:cubicBezTo>
                <a:close/>
                <a:moveTo>
                  <a:pt x="262" y="75"/>
                </a:moveTo>
                <a:cubicBezTo>
                  <a:pt x="262" y="76"/>
                  <a:pt x="262" y="75"/>
                  <a:pt x="261" y="76"/>
                </a:cubicBezTo>
                <a:cubicBezTo>
                  <a:pt x="261" y="75"/>
                  <a:pt x="262" y="75"/>
                  <a:pt x="262" y="75"/>
                </a:cubicBezTo>
                <a:close/>
                <a:moveTo>
                  <a:pt x="265" y="84"/>
                </a:moveTo>
                <a:cubicBezTo>
                  <a:pt x="265" y="84"/>
                  <a:pt x="264" y="84"/>
                  <a:pt x="263" y="85"/>
                </a:cubicBezTo>
                <a:cubicBezTo>
                  <a:pt x="263" y="84"/>
                  <a:pt x="262" y="84"/>
                  <a:pt x="262" y="84"/>
                </a:cubicBezTo>
                <a:cubicBezTo>
                  <a:pt x="262" y="82"/>
                  <a:pt x="264" y="82"/>
                  <a:pt x="265" y="83"/>
                </a:cubicBezTo>
                <a:cubicBezTo>
                  <a:pt x="265" y="83"/>
                  <a:pt x="265" y="84"/>
                  <a:pt x="265" y="84"/>
                </a:cubicBezTo>
                <a:close/>
                <a:moveTo>
                  <a:pt x="241" y="67"/>
                </a:move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lose/>
                <a:moveTo>
                  <a:pt x="240" y="67"/>
                </a:move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lose/>
                <a:moveTo>
                  <a:pt x="235" y="65"/>
                </a:moveTo>
                <a:cubicBezTo>
                  <a:pt x="236" y="65"/>
                  <a:pt x="234" y="66"/>
                  <a:pt x="234" y="65"/>
                </a:cubicBezTo>
                <a:cubicBezTo>
                  <a:pt x="235" y="65"/>
                  <a:pt x="235" y="65"/>
                  <a:pt x="235" y="65"/>
                </a:cubicBezTo>
                <a:cubicBezTo>
                  <a:pt x="235" y="65"/>
                  <a:pt x="235" y="65"/>
                  <a:pt x="235" y="65"/>
                </a:cubicBezTo>
                <a:close/>
                <a:moveTo>
                  <a:pt x="232" y="65"/>
                </a:moveTo>
                <a:cubicBezTo>
                  <a:pt x="233" y="65"/>
                  <a:pt x="232" y="65"/>
                  <a:pt x="233" y="65"/>
                </a:cubicBezTo>
                <a:cubicBezTo>
                  <a:pt x="232" y="65"/>
                  <a:pt x="232" y="66"/>
                  <a:pt x="232" y="65"/>
                </a:cubicBezTo>
                <a:cubicBezTo>
                  <a:pt x="232" y="65"/>
                  <a:pt x="232" y="65"/>
                  <a:pt x="232" y="65"/>
                </a:cubicBezTo>
                <a:close/>
                <a:moveTo>
                  <a:pt x="237" y="84"/>
                </a:moveTo>
                <a:cubicBezTo>
                  <a:pt x="236" y="85"/>
                  <a:pt x="236" y="84"/>
                  <a:pt x="236" y="84"/>
                </a:cubicBezTo>
                <a:cubicBezTo>
                  <a:pt x="236" y="84"/>
                  <a:pt x="236" y="84"/>
                  <a:pt x="237" y="84"/>
                </a:cubicBezTo>
                <a:close/>
                <a:moveTo>
                  <a:pt x="222" y="65"/>
                </a:moveTo>
                <a:cubicBezTo>
                  <a:pt x="222" y="64"/>
                  <a:pt x="221" y="65"/>
                  <a:pt x="222" y="65"/>
                </a:cubicBezTo>
                <a:close/>
                <a:moveTo>
                  <a:pt x="222" y="65"/>
                </a:moveTo>
                <a:cubicBezTo>
                  <a:pt x="223" y="65"/>
                  <a:pt x="222" y="66"/>
                  <a:pt x="222" y="65"/>
                </a:cubicBezTo>
                <a:close/>
                <a:moveTo>
                  <a:pt x="218" y="66"/>
                </a:moveTo>
                <a:cubicBezTo>
                  <a:pt x="218" y="66"/>
                  <a:pt x="217" y="66"/>
                  <a:pt x="218" y="66"/>
                </a:cubicBezTo>
                <a:close/>
                <a:moveTo>
                  <a:pt x="225" y="84"/>
                </a:moveTo>
                <a:cubicBezTo>
                  <a:pt x="225" y="84"/>
                  <a:pt x="225" y="85"/>
                  <a:pt x="224" y="85"/>
                </a:cubicBezTo>
                <a:cubicBezTo>
                  <a:pt x="224" y="84"/>
                  <a:pt x="225" y="84"/>
                  <a:pt x="225" y="84"/>
                </a:cubicBezTo>
                <a:close/>
                <a:moveTo>
                  <a:pt x="216" y="85"/>
                </a:moveTo>
                <a:cubicBezTo>
                  <a:pt x="216" y="86"/>
                  <a:pt x="216" y="86"/>
                  <a:pt x="216" y="86"/>
                </a:cubicBezTo>
                <a:cubicBezTo>
                  <a:pt x="216" y="86"/>
                  <a:pt x="216" y="86"/>
                  <a:pt x="215" y="86"/>
                </a:cubicBezTo>
                <a:cubicBezTo>
                  <a:pt x="215" y="86"/>
                  <a:pt x="215" y="86"/>
                  <a:pt x="216" y="85"/>
                </a:cubicBezTo>
                <a:close/>
                <a:moveTo>
                  <a:pt x="219" y="104"/>
                </a:moveTo>
                <a:cubicBezTo>
                  <a:pt x="219" y="104"/>
                  <a:pt x="220" y="104"/>
                  <a:pt x="220" y="104"/>
                </a:cubicBezTo>
                <a:cubicBezTo>
                  <a:pt x="219" y="105"/>
                  <a:pt x="218" y="104"/>
                  <a:pt x="217" y="105"/>
                </a:cubicBezTo>
                <a:cubicBezTo>
                  <a:pt x="217" y="104"/>
                  <a:pt x="215" y="105"/>
                  <a:pt x="215" y="105"/>
                </a:cubicBezTo>
                <a:cubicBezTo>
                  <a:pt x="214" y="105"/>
                  <a:pt x="213" y="106"/>
                  <a:pt x="213" y="105"/>
                </a:cubicBezTo>
                <a:cubicBezTo>
                  <a:pt x="212" y="105"/>
                  <a:pt x="213" y="106"/>
                  <a:pt x="212" y="106"/>
                </a:cubicBezTo>
                <a:cubicBezTo>
                  <a:pt x="212" y="106"/>
                  <a:pt x="211" y="106"/>
                  <a:pt x="210" y="105"/>
                </a:cubicBezTo>
                <a:cubicBezTo>
                  <a:pt x="208" y="106"/>
                  <a:pt x="207" y="106"/>
                  <a:pt x="206" y="105"/>
                </a:cubicBezTo>
                <a:cubicBezTo>
                  <a:pt x="205" y="107"/>
                  <a:pt x="204" y="105"/>
                  <a:pt x="203" y="106"/>
                </a:cubicBezTo>
                <a:cubicBezTo>
                  <a:pt x="203" y="106"/>
                  <a:pt x="202" y="106"/>
                  <a:pt x="202" y="105"/>
                </a:cubicBezTo>
                <a:cubicBezTo>
                  <a:pt x="200" y="106"/>
                  <a:pt x="200" y="108"/>
                  <a:pt x="199" y="107"/>
                </a:cubicBezTo>
                <a:cubicBezTo>
                  <a:pt x="199" y="107"/>
                  <a:pt x="199" y="107"/>
                  <a:pt x="200" y="107"/>
                </a:cubicBezTo>
                <a:cubicBezTo>
                  <a:pt x="199" y="104"/>
                  <a:pt x="195" y="10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2" y="106"/>
                  <a:pt x="190" y="105"/>
                  <a:pt x="189" y="107"/>
                </a:cubicBezTo>
                <a:cubicBezTo>
                  <a:pt x="189" y="106"/>
                  <a:pt x="188" y="106"/>
                  <a:pt x="188" y="106"/>
                </a:cubicBezTo>
                <a:cubicBezTo>
                  <a:pt x="189" y="105"/>
                  <a:pt x="191" y="106"/>
                  <a:pt x="193" y="105"/>
                </a:cubicBezTo>
                <a:cubicBezTo>
                  <a:pt x="193" y="105"/>
                  <a:pt x="193" y="106"/>
                  <a:pt x="194" y="105"/>
                </a:cubicBezTo>
                <a:cubicBezTo>
                  <a:pt x="197" y="105"/>
                  <a:pt x="199" y="105"/>
                  <a:pt x="202" y="105"/>
                </a:cubicBezTo>
                <a:cubicBezTo>
                  <a:pt x="203" y="104"/>
                  <a:pt x="204" y="105"/>
                  <a:pt x="205" y="105"/>
                </a:cubicBezTo>
                <a:cubicBezTo>
                  <a:pt x="206" y="105"/>
                  <a:pt x="205" y="105"/>
                  <a:pt x="206" y="105"/>
                </a:cubicBezTo>
                <a:cubicBezTo>
                  <a:pt x="209" y="105"/>
                  <a:pt x="212" y="104"/>
                  <a:pt x="215" y="105"/>
                </a:cubicBezTo>
                <a:cubicBezTo>
                  <a:pt x="216" y="104"/>
                  <a:pt x="218" y="105"/>
                  <a:pt x="219" y="104"/>
                </a:cubicBezTo>
                <a:close/>
                <a:moveTo>
                  <a:pt x="213" y="107"/>
                </a:moveTo>
                <a:cubicBezTo>
                  <a:pt x="213" y="107"/>
                  <a:pt x="212" y="107"/>
                  <a:pt x="213" y="108"/>
                </a:cubicBezTo>
                <a:cubicBezTo>
                  <a:pt x="213" y="108"/>
                  <a:pt x="212" y="108"/>
                  <a:pt x="212" y="108"/>
                </a:cubicBezTo>
                <a:cubicBezTo>
                  <a:pt x="212" y="108"/>
                  <a:pt x="212" y="107"/>
                  <a:pt x="212" y="107"/>
                </a:cubicBezTo>
                <a:cubicBezTo>
                  <a:pt x="212" y="107"/>
                  <a:pt x="212" y="107"/>
                  <a:pt x="213" y="107"/>
                </a:cubicBezTo>
                <a:close/>
                <a:moveTo>
                  <a:pt x="201" y="86"/>
                </a:moveTo>
                <a:cubicBezTo>
                  <a:pt x="201" y="86"/>
                  <a:pt x="200" y="86"/>
                  <a:pt x="201" y="86"/>
                </a:cubicBezTo>
                <a:close/>
                <a:moveTo>
                  <a:pt x="205" y="103"/>
                </a:moveTo>
                <a:cubicBezTo>
                  <a:pt x="205" y="104"/>
                  <a:pt x="204" y="103"/>
                  <a:pt x="205" y="103"/>
                </a:cubicBezTo>
                <a:close/>
                <a:moveTo>
                  <a:pt x="205" y="106"/>
                </a:moveTo>
                <a:cubicBezTo>
                  <a:pt x="205" y="106"/>
                  <a:pt x="205" y="106"/>
                  <a:pt x="205" y="106"/>
                </a:cubicBezTo>
                <a:close/>
                <a:moveTo>
                  <a:pt x="191" y="86"/>
                </a:moveTo>
                <a:cubicBezTo>
                  <a:pt x="192" y="87"/>
                  <a:pt x="192" y="87"/>
                  <a:pt x="192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1" y="87"/>
                  <a:pt x="191" y="87"/>
                  <a:pt x="191" y="86"/>
                </a:cubicBezTo>
                <a:close/>
                <a:moveTo>
                  <a:pt x="200" y="103"/>
                </a:moveTo>
                <a:cubicBezTo>
                  <a:pt x="200" y="104"/>
                  <a:pt x="199" y="103"/>
                  <a:pt x="199" y="103"/>
                </a:cubicBezTo>
                <a:cubicBezTo>
                  <a:pt x="199" y="103"/>
                  <a:pt x="200" y="103"/>
                  <a:pt x="200" y="103"/>
                </a:cubicBezTo>
                <a:close/>
                <a:moveTo>
                  <a:pt x="202" y="107"/>
                </a:moveTo>
                <a:cubicBezTo>
                  <a:pt x="203" y="107"/>
                  <a:pt x="201" y="108"/>
                  <a:pt x="202" y="107"/>
                </a:cubicBezTo>
                <a:close/>
                <a:moveTo>
                  <a:pt x="198" y="103"/>
                </a:moveTo>
                <a:cubicBezTo>
                  <a:pt x="198" y="103"/>
                  <a:pt x="197" y="104"/>
                  <a:pt x="197" y="103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8" y="103"/>
                  <a:pt x="198" y="103"/>
                  <a:pt x="198" y="103"/>
                </a:cubicBezTo>
                <a:close/>
                <a:moveTo>
                  <a:pt x="197" y="103"/>
                </a:moveTo>
                <a:cubicBezTo>
                  <a:pt x="197" y="103"/>
                  <a:pt x="196" y="104"/>
                  <a:pt x="197" y="103"/>
                </a:cubicBezTo>
                <a:close/>
                <a:moveTo>
                  <a:pt x="196" y="103"/>
                </a:moveTo>
                <a:cubicBezTo>
                  <a:pt x="197" y="103"/>
                  <a:pt x="196" y="103"/>
                  <a:pt x="196" y="103"/>
                </a:cubicBezTo>
                <a:cubicBezTo>
                  <a:pt x="195" y="103"/>
                  <a:pt x="196" y="103"/>
                  <a:pt x="196" y="103"/>
                </a:cubicBezTo>
                <a:close/>
                <a:moveTo>
                  <a:pt x="196" y="108"/>
                </a:moveTo>
                <a:cubicBezTo>
                  <a:pt x="196" y="108"/>
                  <a:pt x="195" y="107"/>
                  <a:pt x="196" y="107"/>
                </a:cubicBezTo>
                <a:cubicBezTo>
                  <a:pt x="196" y="107"/>
                  <a:pt x="196" y="107"/>
                  <a:pt x="196" y="108"/>
                </a:cubicBezTo>
                <a:close/>
                <a:moveTo>
                  <a:pt x="184" y="88"/>
                </a:moveTo>
                <a:cubicBezTo>
                  <a:pt x="185" y="88"/>
                  <a:pt x="184" y="88"/>
                  <a:pt x="184" y="88"/>
                </a:cubicBezTo>
                <a:close/>
                <a:moveTo>
                  <a:pt x="194" y="107"/>
                </a:moveTo>
                <a:cubicBezTo>
                  <a:pt x="195" y="108"/>
                  <a:pt x="194" y="108"/>
                  <a:pt x="194" y="107"/>
                </a:cubicBezTo>
                <a:cubicBezTo>
                  <a:pt x="194" y="107"/>
                  <a:pt x="194" y="107"/>
                  <a:pt x="194" y="107"/>
                </a:cubicBezTo>
                <a:close/>
                <a:moveTo>
                  <a:pt x="181" y="87"/>
                </a:moveTo>
                <a:cubicBezTo>
                  <a:pt x="179" y="87"/>
                  <a:pt x="177" y="88"/>
                  <a:pt x="176" y="87"/>
                </a:cubicBezTo>
                <a:cubicBezTo>
                  <a:pt x="176" y="87"/>
                  <a:pt x="177" y="87"/>
                  <a:pt x="177" y="87"/>
                </a:cubicBezTo>
                <a:cubicBezTo>
                  <a:pt x="177" y="87"/>
                  <a:pt x="177" y="87"/>
                  <a:pt x="178" y="87"/>
                </a:cubicBezTo>
                <a:cubicBezTo>
                  <a:pt x="178" y="87"/>
                  <a:pt x="178" y="87"/>
                  <a:pt x="178" y="86"/>
                </a:cubicBezTo>
                <a:cubicBezTo>
                  <a:pt x="179" y="87"/>
                  <a:pt x="180" y="87"/>
                  <a:pt x="181" y="87"/>
                </a:cubicBezTo>
                <a:close/>
                <a:moveTo>
                  <a:pt x="187" y="105"/>
                </a:moveTo>
                <a:cubicBezTo>
                  <a:pt x="187" y="106"/>
                  <a:pt x="185" y="106"/>
                  <a:pt x="185" y="106"/>
                </a:cubicBezTo>
                <a:cubicBezTo>
                  <a:pt x="185" y="105"/>
                  <a:pt x="184" y="107"/>
                  <a:pt x="184" y="106"/>
                </a:cubicBezTo>
                <a:cubicBezTo>
                  <a:pt x="184" y="105"/>
                  <a:pt x="185" y="106"/>
                  <a:pt x="185" y="105"/>
                </a:cubicBezTo>
                <a:cubicBezTo>
                  <a:pt x="186" y="106"/>
                  <a:pt x="186" y="105"/>
                  <a:pt x="187" y="105"/>
                </a:cubicBezTo>
                <a:close/>
                <a:moveTo>
                  <a:pt x="183" y="106"/>
                </a:moveTo>
                <a:cubicBezTo>
                  <a:pt x="184" y="106"/>
                  <a:pt x="183" y="106"/>
                  <a:pt x="183" y="106"/>
                </a:cubicBezTo>
                <a:close/>
                <a:moveTo>
                  <a:pt x="182" y="106"/>
                </a:moveTo>
                <a:cubicBezTo>
                  <a:pt x="181" y="106"/>
                  <a:pt x="182" y="105"/>
                  <a:pt x="182" y="106"/>
                </a:cubicBezTo>
                <a:cubicBezTo>
                  <a:pt x="183" y="105"/>
                  <a:pt x="182" y="106"/>
                  <a:pt x="182" y="106"/>
                </a:cubicBezTo>
                <a:close/>
                <a:moveTo>
                  <a:pt x="180" y="104"/>
                </a:moveTo>
                <a:cubicBezTo>
                  <a:pt x="181" y="104"/>
                  <a:pt x="180" y="104"/>
                  <a:pt x="180" y="104"/>
                </a:cubicBezTo>
                <a:cubicBezTo>
                  <a:pt x="180" y="104"/>
                  <a:pt x="180" y="104"/>
                  <a:pt x="180" y="104"/>
                </a:cubicBezTo>
                <a:close/>
                <a:moveTo>
                  <a:pt x="179" y="104"/>
                </a:moveTo>
                <a:cubicBezTo>
                  <a:pt x="180" y="104"/>
                  <a:pt x="180" y="104"/>
                  <a:pt x="179" y="104"/>
                </a:cubicBezTo>
                <a:cubicBezTo>
                  <a:pt x="179" y="104"/>
                  <a:pt x="179" y="104"/>
                  <a:pt x="179" y="104"/>
                </a:cubicBezTo>
                <a:close/>
                <a:moveTo>
                  <a:pt x="179" y="104"/>
                </a:moveTo>
                <a:cubicBezTo>
                  <a:pt x="179" y="104"/>
                  <a:pt x="178" y="104"/>
                  <a:pt x="178" y="104"/>
                </a:cubicBezTo>
                <a:cubicBezTo>
                  <a:pt x="178" y="104"/>
                  <a:pt x="178" y="104"/>
                  <a:pt x="179" y="104"/>
                </a:cubicBezTo>
                <a:close/>
                <a:moveTo>
                  <a:pt x="175" y="104"/>
                </a:moveTo>
                <a:cubicBezTo>
                  <a:pt x="175" y="104"/>
                  <a:pt x="175" y="104"/>
                  <a:pt x="174" y="105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74" y="104"/>
                  <a:pt x="175" y="104"/>
                  <a:pt x="175" y="104"/>
                </a:cubicBezTo>
                <a:close/>
                <a:moveTo>
                  <a:pt x="165" y="87"/>
                </a:moveTo>
                <a:cubicBezTo>
                  <a:pt x="165" y="87"/>
                  <a:pt x="165" y="87"/>
                  <a:pt x="166" y="87"/>
                </a:cubicBezTo>
                <a:cubicBezTo>
                  <a:pt x="165" y="87"/>
                  <a:pt x="165" y="87"/>
                  <a:pt x="165" y="87"/>
                </a:cubicBezTo>
                <a:close/>
                <a:moveTo>
                  <a:pt x="168" y="93"/>
                </a:moveTo>
                <a:cubicBezTo>
                  <a:pt x="168" y="94"/>
                  <a:pt x="168" y="94"/>
                  <a:pt x="168" y="94"/>
                </a:cubicBezTo>
                <a:cubicBezTo>
                  <a:pt x="167" y="94"/>
                  <a:pt x="167" y="94"/>
                  <a:pt x="166" y="94"/>
                </a:cubicBezTo>
                <a:cubicBezTo>
                  <a:pt x="166" y="93"/>
                  <a:pt x="167" y="93"/>
                  <a:pt x="168" y="93"/>
                </a:cubicBezTo>
                <a:close/>
                <a:moveTo>
                  <a:pt x="178" y="118"/>
                </a:moveTo>
                <a:cubicBezTo>
                  <a:pt x="178" y="118"/>
                  <a:pt x="178" y="118"/>
                  <a:pt x="178" y="119"/>
                </a:cubicBezTo>
                <a:cubicBezTo>
                  <a:pt x="178" y="119"/>
                  <a:pt x="178" y="119"/>
                  <a:pt x="178" y="119"/>
                </a:cubicBezTo>
                <a:cubicBezTo>
                  <a:pt x="178" y="119"/>
                  <a:pt x="178" y="118"/>
                  <a:pt x="178" y="118"/>
                </a:cubicBezTo>
                <a:cubicBezTo>
                  <a:pt x="178" y="118"/>
                  <a:pt x="178" y="118"/>
                  <a:pt x="178" y="118"/>
                </a:cubicBezTo>
                <a:close/>
                <a:moveTo>
                  <a:pt x="157" y="89"/>
                </a:moveTo>
                <a:cubicBezTo>
                  <a:pt x="157" y="89"/>
                  <a:pt x="156" y="89"/>
                  <a:pt x="156" y="88"/>
                </a:cubicBezTo>
                <a:cubicBezTo>
                  <a:pt x="156" y="88"/>
                  <a:pt x="156" y="88"/>
                  <a:pt x="157" y="88"/>
                </a:cubicBezTo>
                <a:cubicBezTo>
                  <a:pt x="157" y="88"/>
                  <a:pt x="157" y="88"/>
                  <a:pt x="157" y="89"/>
                </a:cubicBezTo>
                <a:close/>
                <a:moveTo>
                  <a:pt x="155" y="88"/>
                </a:moveTo>
                <a:cubicBezTo>
                  <a:pt x="155" y="88"/>
                  <a:pt x="155" y="88"/>
                  <a:pt x="156" y="88"/>
                </a:cubicBezTo>
                <a:cubicBezTo>
                  <a:pt x="155" y="89"/>
                  <a:pt x="155" y="88"/>
                  <a:pt x="155" y="88"/>
                </a:cubicBezTo>
                <a:close/>
                <a:moveTo>
                  <a:pt x="155" y="103"/>
                </a:moveTo>
                <a:cubicBezTo>
                  <a:pt x="155" y="103"/>
                  <a:pt x="155" y="104"/>
                  <a:pt x="155" y="104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55" y="103"/>
                  <a:pt x="155" y="104"/>
                  <a:pt x="155" y="103"/>
                </a:cubicBezTo>
                <a:close/>
                <a:moveTo>
                  <a:pt x="145" y="96"/>
                </a:moveTo>
                <a:cubicBezTo>
                  <a:pt x="145" y="96"/>
                  <a:pt x="145" y="97"/>
                  <a:pt x="144" y="97"/>
                </a:cubicBezTo>
                <a:cubicBezTo>
                  <a:pt x="144" y="96"/>
                  <a:pt x="145" y="96"/>
                  <a:pt x="145" y="96"/>
                </a:cubicBezTo>
                <a:close/>
                <a:moveTo>
                  <a:pt x="166" y="241"/>
                </a:moveTo>
                <a:cubicBezTo>
                  <a:pt x="166" y="241"/>
                  <a:pt x="166" y="241"/>
                  <a:pt x="166" y="241"/>
                </a:cubicBezTo>
                <a:cubicBezTo>
                  <a:pt x="166" y="241"/>
                  <a:pt x="166" y="241"/>
                  <a:pt x="166" y="241"/>
                </a:cubicBezTo>
                <a:close/>
                <a:moveTo>
                  <a:pt x="165" y="241"/>
                </a:moveTo>
                <a:cubicBezTo>
                  <a:pt x="165" y="242"/>
                  <a:pt x="164" y="241"/>
                  <a:pt x="164" y="241"/>
                </a:cubicBezTo>
                <a:cubicBezTo>
                  <a:pt x="164" y="241"/>
                  <a:pt x="165" y="241"/>
                  <a:pt x="165" y="241"/>
                </a:cubicBezTo>
                <a:close/>
                <a:moveTo>
                  <a:pt x="160" y="244"/>
                </a:moveTo>
                <a:cubicBezTo>
                  <a:pt x="160" y="244"/>
                  <a:pt x="159" y="244"/>
                  <a:pt x="159" y="244"/>
                </a:cubicBezTo>
                <a:cubicBezTo>
                  <a:pt x="159" y="244"/>
                  <a:pt x="159" y="244"/>
                  <a:pt x="160" y="244"/>
                </a:cubicBezTo>
                <a:close/>
                <a:moveTo>
                  <a:pt x="132" y="221"/>
                </a:moveTo>
                <a:cubicBezTo>
                  <a:pt x="132" y="221"/>
                  <a:pt x="132" y="222"/>
                  <a:pt x="132" y="221"/>
                </a:cubicBezTo>
                <a:close/>
                <a:moveTo>
                  <a:pt x="95" y="186"/>
                </a:moveTo>
                <a:cubicBezTo>
                  <a:pt x="96" y="186"/>
                  <a:pt x="94" y="188"/>
                  <a:pt x="94" y="187"/>
                </a:cubicBezTo>
                <a:cubicBezTo>
                  <a:pt x="94" y="187"/>
                  <a:pt x="95" y="186"/>
                  <a:pt x="95" y="186"/>
                </a:cubicBezTo>
                <a:close/>
                <a:moveTo>
                  <a:pt x="93" y="188"/>
                </a:moveTo>
                <a:cubicBezTo>
                  <a:pt x="93" y="188"/>
                  <a:pt x="93" y="188"/>
                  <a:pt x="93" y="188"/>
                </a:cubicBezTo>
                <a:close/>
                <a:moveTo>
                  <a:pt x="91" y="186"/>
                </a:moveTo>
                <a:cubicBezTo>
                  <a:pt x="91" y="186"/>
                  <a:pt x="91" y="186"/>
                  <a:pt x="91" y="186"/>
                </a:cubicBezTo>
                <a:close/>
                <a:moveTo>
                  <a:pt x="114" y="236"/>
                </a:moveTo>
                <a:cubicBezTo>
                  <a:pt x="114" y="236"/>
                  <a:pt x="113" y="236"/>
                  <a:pt x="114" y="236"/>
                </a:cubicBezTo>
                <a:close/>
                <a:moveTo>
                  <a:pt x="94" y="213"/>
                </a:moveTo>
                <a:cubicBezTo>
                  <a:pt x="94" y="213"/>
                  <a:pt x="93" y="213"/>
                  <a:pt x="93" y="213"/>
                </a:cubicBezTo>
                <a:cubicBezTo>
                  <a:pt x="94" y="213"/>
                  <a:pt x="94" y="213"/>
                  <a:pt x="94" y="213"/>
                </a:cubicBezTo>
                <a:close/>
                <a:moveTo>
                  <a:pt x="91" y="213"/>
                </a:moveTo>
                <a:cubicBezTo>
                  <a:pt x="92" y="212"/>
                  <a:pt x="91" y="212"/>
                  <a:pt x="92" y="212"/>
                </a:cubicBezTo>
                <a:cubicBezTo>
                  <a:pt x="92" y="213"/>
                  <a:pt x="93" y="213"/>
                  <a:pt x="93" y="213"/>
                </a:cubicBezTo>
                <a:cubicBezTo>
                  <a:pt x="93" y="213"/>
                  <a:pt x="93" y="213"/>
                  <a:pt x="92" y="214"/>
                </a:cubicBezTo>
                <a:cubicBezTo>
                  <a:pt x="92" y="213"/>
                  <a:pt x="92" y="214"/>
                  <a:pt x="92" y="213"/>
                </a:cubicBezTo>
                <a:cubicBezTo>
                  <a:pt x="91" y="213"/>
                  <a:pt x="91" y="213"/>
                  <a:pt x="91" y="214"/>
                </a:cubicBezTo>
                <a:cubicBezTo>
                  <a:pt x="90" y="213"/>
                  <a:pt x="89" y="213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9" y="213"/>
                  <a:pt x="90" y="213"/>
                  <a:pt x="91" y="213"/>
                </a:cubicBezTo>
                <a:close/>
                <a:moveTo>
                  <a:pt x="78" y="209"/>
                </a:moveTo>
                <a:cubicBezTo>
                  <a:pt x="79" y="209"/>
                  <a:pt x="78" y="210"/>
                  <a:pt x="77" y="210"/>
                </a:cubicBezTo>
                <a:cubicBezTo>
                  <a:pt x="77" y="209"/>
                  <a:pt x="78" y="209"/>
                  <a:pt x="78" y="209"/>
                </a:cubicBezTo>
                <a:close/>
                <a:moveTo>
                  <a:pt x="66" y="194"/>
                </a:moveTo>
                <a:cubicBezTo>
                  <a:pt x="66" y="194"/>
                  <a:pt x="66" y="194"/>
                  <a:pt x="66" y="194"/>
                </a:cubicBezTo>
                <a:cubicBezTo>
                  <a:pt x="66" y="194"/>
                  <a:pt x="66" y="194"/>
                  <a:pt x="66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6" y="194"/>
                  <a:pt x="66" y="194"/>
                </a:cubicBezTo>
                <a:close/>
                <a:moveTo>
                  <a:pt x="64" y="194"/>
                </a:moveTo>
                <a:cubicBezTo>
                  <a:pt x="64" y="194"/>
                  <a:pt x="63" y="194"/>
                  <a:pt x="64" y="194"/>
                </a:cubicBezTo>
                <a:close/>
                <a:moveTo>
                  <a:pt x="59" y="186"/>
                </a:moveTo>
                <a:cubicBezTo>
                  <a:pt x="59" y="186"/>
                  <a:pt x="59" y="186"/>
                  <a:pt x="60" y="187"/>
                </a:cubicBezTo>
                <a:cubicBezTo>
                  <a:pt x="59" y="187"/>
                  <a:pt x="59" y="186"/>
                  <a:pt x="59" y="186"/>
                </a:cubicBezTo>
                <a:close/>
                <a:moveTo>
                  <a:pt x="36" y="155"/>
                </a:moveTo>
                <a:cubicBezTo>
                  <a:pt x="36" y="155"/>
                  <a:pt x="35" y="156"/>
                  <a:pt x="35" y="155"/>
                </a:cubicBezTo>
                <a:cubicBezTo>
                  <a:pt x="35" y="155"/>
                  <a:pt x="36" y="155"/>
                  <a:pt x="36" y="155"/>
                </a:cubicBezTo>
                <a:close/>
                <a:moveTo>
                  <a:pt x="557" y="110"/>
                </a:moveTo>
                <a:cubicBezTo>
                  <a:pt x="557" y="111"/>
                  <a:pt x="558" y="112"/>
                  <a:pt x="559" y="112"/>
                </a:cubicBezTo>
                <a:cubicBezTo>
                  <a:pt x="560" y="111"/>
                  <a:pt x="558" y="108"/>
                  <a:pt x="557" y="110"/>
                </a:cubicBezTo>
                <a:close/>
                <a:moveTo>
                  <a:pt x="530" y="102"/>
                </a:moveTo>
                <a:cubicBezTo>
                  <a:pt x="529" y="102"/>
                  <a:pt x="530" y="102"/>
                  <a:pt x="530" y="102"/>
                </a:cubicBezTo>
                <a:close/>
                <a:moveTo>
                  <a:pt x="528" y="102"/>
                </a:moveTo>
                <a:cubicBezTo>
                  <a:pt x="528" y="102"/>
                  <a:pt x="528" y="102"/>
                  <a:pt x="528" y="102"/>
                </a:cubicBezTo>
                <a:close/>
                <a:moveTo>
                  <a:pt x="519" y="85"/>
                </a:moveTo>
                <a:cubicBezTo>
                  <a:pt x="518" y="85"/>
                  <a:pt x="518" y="86"/>
                  <a:pt x="519" y="85"/>
                </a:cubicBezTo>
                <a:close/>
                <a:moveTo>
                  <a:pt x="512" y="86"/>
                </a:moveTo>
                <a:cubicBezTo>
                  <a:pt x="512" y="86"/>
                  <a:pt x="513" y="86"/>
                  <a:pt x="512" y="86"/>
                </a:cubicBezTo>
                <a:close/>
                <a:moveTo>
                  <a:pt x="520" y="101"/>
                </a:moveTo>
                <a:cubicBezTo>
                  <a:pt x="520" y="102"/>
                  <a:pt x="521" y="101"/>
                  <a:pt x="520" y="101"/>
                </a:cubicBezTo>
                <a:close/>
                <a:moveTo>
                  <a:pt x="511" y="86"/>
                </a:moveTo>
                <a:cubicBezTo>
                  <a:pt x="511" y="86"/>
                  <a:pt x="512" y="86"/>
                  <a:pt x="512" y="86"/>
                </a:cubicBezTo>
                <a:cubicBezTo>
                  <a:pt x="511" y="86"/>
                  <a:pt x="511" y="86"/>
                  <a:pt x="511" y="86"/>
                </a:cubicBezTo>
                <a:close/>
                <a:moveTo>
                  <a:pt x="519" y="101"/>
                </a:moveTo>
                <a:cubicBezTo>
                  <a:pt x="519" y="101"/>
                  <a:pt x="519" y="101"/>
                  <a:pt x="519" y="101"/>
                </a:cubicBezTo>
                <a:cubicBezTo>
                  <a:pt x="519" y="101"/>
                  <a:pt x="519" y="101"/>
                  <a:pt x="519" y="101"/>
                </a:cubicBezTo>
                <a:close/>
                <a:moveTo>
                  <a:pt x="509" y="86"/>
                </a:moveTo>
                <a:cubicBezTo>
                  <a:pt x="509" y="86"/>
                  <a:pt x="510" y="86"/>
                  <a:pt x="510" y="86"/>
                </a:cubicBezTo>
                <a:cubicBezTo>
                  <a:pt x="510" y="85"/>
                  <a:pt x="509" y="86"/>
                  <a:pt x="509" y="86"/>
                </a:cubicBezTo>
                <a:close/>
                <a:moveTo>
                  <a:pt x="506" y="86"/>
                </a:moveTo>
                <a:cubicBezTo>
                  <a:pt x="506" y="86"/>
                  <a:pt x="507" y="86"/>
                  <a:pt x="507" y="86"/>
                </a:cubicBezTo>
                <a:cubicBezTo>
                  <a:pt x="506" y="86"/>
                  <a:pt x="506" y="86"/>
                  <a:pt x="506" y="86"/>
                </a:cubicBezTo>
                <a:close/>
                <a:moveTo>
                  <a:pt x="504" y="83"/>
                </a:moveTo>
                <a:cubicBezTo>
                  <a:pt x="504" y="83"/>
                  <a:pt x="505" y="83"/>
                  <a:pt x="504" y="83"/>
                </a:cubicBezTo>
                <a:cubicBezTo>
                  <a:pt x="504" y="83"/>
                  <a:pt x="504" y="83"/>
                  <a:pt x="504" y="83"/>
                </a:cubicBezTo>
                <a:close/>
                <a:moveTo>
                  <a:pt x="504" y="88"/>
                </a:moveTo>
                <a:cubicBezTo>
                  <a:pt x="505" y="88"/>
                  <a:pt x="505" y="88"/>
                  <a:pt x="505" y="88"/>
                </a:cubicBezTo>
                <a:cubicBezTo>
                  <a:pt x="505" y="88"/>
                  <a:pt x="505" y="87"/>
                  <a:pt x="505" y="87"/>
                </a:cubicBezTo>
                <a:cubicBezTo>
                  <a:pt x="505" y="87"/>
                  <a:pt x="504" y="87"/>
                  <a:pt x="504" y="88"/>
                </a:cubicBezTo>
                <a:close/>
                <a:moveTo>
                  <a:pt x="507" y="99"/>
                </a:moveTo>
                <a:cubicBezTo>
                  <a:pt x="508" y="99"/>
                  <a:pt x="508" y="99"/>
                  <a:pt x="508" y="99"/>
                </a:cubicBezTo>
                <a:cubicBezTo>
                  <a:pt x="508" y="98"/>
                  <a:pt x="508" y="99"/>
                  <a:pt x="507" y="99"/>
                </a:cubicBezTo>
                <a:close/>
                <a:moveTo>
                  <a:pt x="506" y="99"/>
                </a:moveTo>
                <a:cubicBezTo>
                  <a:pt x="506" y="100"/>
                  <a:pt x="507" y="100"/>
                  <a:pt x="507" y="99"/>
                </a:cubicBezTo>
                <a:cubicBezTo>
                  <a:pt x="507" y="99"/>
                  <a:pt x="507" y="99"/>
                  <a:pt x="506" y="99"/>
                </a:cubicBezTo>
                <a:close/>
                <a:moveTo>
                  <a:pt x="499" y="86"/>
                </a:moveTo>
                <a:cubicBezTo>
                  <a:pt x="499" y="87"/>
                  <a:pt x="500" y="86"/>
                  <a:pt x="500" y="86"/>
                </a:cubicBezTo>
                <a:cubicBezTo>
                  <a:pt x="499" y="86"/>
                  <a:pt x="499" y="85"/>
                  <a:pt x="499" y="86"/>
                </a:cubicBezTo>
                <a:close/>
                <a:moveTo>
                  <a:pt x="591" y="260"/>
                </a:moveTo>
                <a:cubicBezTo>
                  <a:pt x="590" y="261"/>
                  <a:pt x="591" y="260"/>
                  <a:pt x="591" y="260"/>
                </a:cubicBezTo>
                <a:close/>
                <a:moveTo>
                  <a:pt x="495" y="83"/>
                </a:moveTo>
                <a:cubicBezTo>
                  <a:pt x="495" y="83"/>
                  <a:pt x="495" y="83"/>
                  <a:pt x="495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5" y="83"/>
                  <a:pt x="495" y="83"/>
                  <a:pt x="495" y="83"/>
                </a:cubicBezTo>
                <a:close/>
                <a:moveTo>
                  <a:pt x="503" y="98"/>
                </a:moveTo>
                <a:cubicBezTo>
                  <a:pt x="503" y="99"/>
                  <a:pt x="504" y="98"/>
                  <a:pt x="503" y="98"/>
                </a:cubicBezTo>
                <a:close/>
                <a:moveTo>
                  <a:pt x="503" y="98"/>
                </a:moveTo>
                <a:cubicBezTo>
                  <a:pt x="502" y="98"/>
                  <a:pt x="502" y="100"/>
                  <a:pt x="503" y="99"/>
                </a:cubicBezTo>
                <a:cubicBezTo>
                  <a:pt x="503" y="99"/>
                  <a:pt x="503" y="98"/>
                  <a:pt x="503" y="98"/>
                </a:cubicBezTo>
                <a:close/>
                <a:moveTo>
                  <a:pt x="495" y="86"/>
                </a:moveTo>
                <a:cubicBezTo>
                  <a:pt x="496" y="86"/>
                  <a:pt x="496" y="86"/>
                  <a:pt x="496" y="87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5" y="86"/>
                </a:cubicBezTo>
                <a:close/>
                <a:moveTo>
                  <a:pt x="502" y="99"/>
                </a:moveTo>
                <a:cubicBezTo>
                  <a:pt x="501" y="99"/>
                  <a:pt x="502" y="99"/>
                  <a:pt x="502" y="99"/>
                </a:cubicBezTo>
                <a:close/>
                <a:moveTo>
                  <a:pt x="501" y="98"/>
                </a:moveTo>
                <a:cubicBezTo>
                  <a:pt x="501" y="99"/>
                  <a:pt x="502" y="98"/>
                  <a:pt x="501" y="98"/>
                </a:cubicBezTo>
                <a:close/>
                <a:moveTo>
                  <a:pt x="494" y="86"/>
                </a:moveTo>
                <a:cubicBezTo>
                  <a:pt x="493" y="86"/>
                  <a:pt x="493" y="86"/>
                  <a:pt x="493" y="86"/>
                </a:cubicBezTo>
                <a:cubicBezTo>
                  <a:pt x="493" y="86"/>
                  <a:pt x="493" y="86"/>
                  <a:pt x="494" y="86"/>
                </a:cubicBezTo>
                <a:close/>
                <a:moveTo>
                  <a:pt x="499" y="98"/>
                </a:moveTo>
                <a:cubicBezTo>
                  <a:pt x="499" y="99"/>
                  <a:pt x="500" y="99"/>
                  <a:pt x="500" y="99"/>
                </a:cubicBezTo>
                <a:cubicBezTo>
                  <a:pt x="500" y="98"/>
                  <a:pt x="499" y="98"/>
                  <a:pt x="499" y="98"/>
                </a:cubicBezTo>
                <a:close/>
                <a:moveTo>
                  <a:pt x="489" y="82"/>
                </a:moveTo>
                <a:cubicBezTo>
                  <a:pt x="489" y="82"/>
                  <a:pt x="489" y="82"/>
                  <a:pt x="489" y="82"/>
                </a:cubicBezTo>
                <a:close/>
                <a:moveTo>
                  <a:pt x="497" y="98"/>
                </a:moveTo>
                <a:cubicBezTo>
                  <a:pt x="497" y="99"/>
                  <a:pt x="498" y="98"/>
                  <a:pt x="497" y="98"/>
                </a:cubicBezTo>
                <a:close/>
                <a:moveTo>
                  <a:pt x="497" y="98"/>
                </a:moveTo>
                <a:cubicBezTo>
                  <a:pt x="497" y="99"/>
                  <a:pt x="496" y="99"/>
                  <a:pt x="496" y="99"/>
                </a:cubicBezTo>
                <a:cubicBezTo>
                  <a:pt x="496" y="99"/>
                  <a:pt x="496" y="99"/>
                  <a:pt x="497" y="99"/>
                </a:cubicBezTo>
                <a:cubicBezTo>
                  <a:pt x="497" y="99"/>
                  <a:pt x="497" y="99"/>
                  <a:pt x="497" y="99"/>
                </a:cubicBezTo>
                <a:cubicBezTo>
                  <a:pt x="497" y="99"/>
                  <a:pt x="497" y="98"/>
                  <a:pt x="497" y="98"/>
                </a:cubicBezTo>
                <a:close/>
                <a:moveTo>
                  <a:pt x="496" y="98"/>
                </a:moveTo>
                <a:cubicBezTo>
                  <a:pt x="496" y="98"/>
                  <a:pt x="497" y="98"/>
                  <a:pt x="497" y="98"/>
                </a:cubicBezTo>
                <a:cubicBezTo>
                  <a:pt x="496" y="98"/>
                  <a:pt x="496" y="98"/>
                  <a:pt x="496" y="98"/>
                </a:cubicBezTo>
                <a:close/>
                <a:moveTo>
                  <a:pt x="487" y="83"/>
                </a:moveTo>
                <a:cubicBezTo>
                  <a:pt x="487" y="83"/>
                  <a:pt x="488" y="84"/>
                  <a:pt x="488" y="84"/>
                </a:cubicBezTo>
                <a:cubicBezTo>
                  <a:pt x="488" y="84"/>
                  <a:pt x="488" y="84"/>
                  <a:pt x="488" y="84"/>
                </a:cubicBezTo>
                <a:cubicBezTo>
                  <a:pt x="488" y="83"/>
                  <a:pt x="488" y="83"/>
                  <a:pt x="487" y="83"/>
                </a:cubicBezTo>
                <a:close/>
                <a:moveTo>
                  <a:pt x="490" y="90"/>
                </a:moveTo>
                <a:cubicBezTo>
                  <a:pt x="490" y="90"/>
                  <a:pt x="491" y="90"/>
                  <a:pt x="491" y="89"/>
                </a:cubicBezTo>
                <a:cubicBezTo>
                  <a:pt x="490" y="90"/>
                  <a:pt x="490" y="89"/>
                  <a:pt x="490" y="90"/>
                </a:cubicBezTo>
                <a:close/>
                <a:moveTo>
                  <a:pt x="489" y="88"/>
                </a:moveTo>
                <a:cubicBezTo>
                  <a:pt x="489" y="88"/>
                  <a:pt x="489" y="88"/>
                  <a:pt x="489" y="88"/>
                </a:cubicBezTo>
                <a:cubicBezTo>
                  <a:pt x="490" y="88"/>
                  <a:pt x="490" y="88"/>
                  <a:pt x="490" y="88"/>
                </a:cubicBezTo>
                <a:cubicBezTo>
                  <a:pt x="490" y="88"/>
                  <a:pt x="489" y="88"/>
                  <a:pt x="489" y="88"/>
                </a:cubicBezTo>
                <a:close/>
                <a:moveTo>
                  <a:pt x="495" y="99"/>
                </a:moveTo>
                <a:cubicBezTo>
                  <a:pt x="495" y="99"/>
                  <a:pt x="495" y="99"/>
                  <a:pt x="495" y="99"/>
                </a:cubicBezTo>
                <a:cubicBezTo>
                  <a:pt x="495" y="99"/>
                  <a:pt x="496" y="99"/>
                  <a:pt x="496" y="99"/>
                </a:cubicBezTo>
                <a:cubicBezTo>
                  <a:pt x="495" y="99"/>
                  <a:pt x="495" y="99"/>
                  <a:pt x="495" y="99"/>
                </a:cubicBezTo>
                <a:close/>
                <a:moveTo>
                  <a:pt x="489" y="86"/>
                </a:moveTo>
                <a:cubicBezTo>
                  <a:pt x="489" y="87"/>
                  <a:pt x="489" y="87"/>
                  <a:pt x="489" y="87"/>
                </a:cubicBezTo>
                <a:cubicBezTo>
                  <a:pt x="489" y="87"/>
                  <a:pt x="489" y="87"/>
                  <a:pt x="489" y="86"/>
                </a:cubicBezTo>
                <a:cubicBezTo>
                  <a:pt x="489" y="87"/>
                  <a:pt x="489" y="86"/>
                  <a:pt x="489" y="86"/>
                </a:cubicBezTo>
                <a:close/>
                <a:moveTo>
                  <a:pt x="488" y="86"/>
                </a:moveTo>
                <a:cubicBezTo>
                  <a:pt x="488" y="86"/>
                  <a:pt x="488" y="87"/>
                  <a:pt x="488" y="86"/>
                </a:cubicBezTo>
                <a:close/>
                <a:moveTo>
                  <a:pt x="493" y="98"/>
                </a:moveTo>
                <a:cubicBezTo>
                  <a:pt x="494" y="99"/>
                  <a:pt x="494" y="98"/>
                  <a:pt x="495" y="99"/>
                </a:cubicBezTo>
                <a:cubicBezTo>
                  <a:pt x="495" y="98"/>
                  <a:pt x="495" y="98"/>
                  <a:pt x="494" y="98"/>
                </a:cubicBezTo>
                <a:cubicBezTo>
                  <a:pt x="494" y="98"/>
                  <a:pt x="494" y="98"/>
                  <a:pt x="493" y="98"/>
                </a:cubicBezTo>
                <a:close/>
                <a:moveTo>
                  <a:pt x="442" y="0"/>
                </a:moveTo>
                <a:cubicBezTo>
                  <a:pt x="442" y="0"/>
                  <a:pt x="442" y="0"/>
                  <a:pt x="442" y="0"/>
                </a:cubicBezTo>
                <a:cubicBezTo>
                  <a:pt x="441" y="0"/>
                  <a:pt x="441" y="0"/>
                  <a:pt x="442" y="0"/>
                </a:cubicBezTo>
                <a:close/>
                <a:moveTo>
                  <a:pt x="487" y="88"/>
                </a:moveTo>
                <a:cubicBezTo>
                  <a:pt x="488" y="88"/>
                  <a:pt x="488" y="89"/>
                  <a:pt x="488" y="88"/>
                </a:cubicBezTo>
                <a:cubicBezTo>
                  <a:pt x="489" y="88"/>
                  <a:pt x="488" y="87"/>
                  <a:pt x="487" y="88"/>
                </a:cubicBezTo>
                <a:close/>
                <a:moveTo>
                  <a:pt x="487" y="90"/>
                </a:moveTo>
                <a:cubicBezTo>
                  <a:pt x="488" y="90"/>
                  <a:pt x="488" y="90"/>
                  <a:pt x="489" y="90"/>
                </a:cubicBezTo>
                <a:cubicBezTo>
                  <a:pt x="488" y="89"/>
                  <a:pt x="488" y="89"/>
                  <a:pt x="487" y="90"/>
                </a:cubicBezTo>
                <a:close/>
                <a:moveTo>
                  <a:pt x="487" y="87"/>
                </a:moveTo>
                <a:cubicBezTo>
                  <a:pt x="487" y="87"/>
                  <a:pt x="487" y="87"/>
                  <a:pt x="487" y="87"/>
                </a:cubicBezTo>
                <a:cubicBezTo>
                  <a:pt x="487" y="87"/>
                  <a:pt x="487" y="87"/>
                  <a:pt x="487" y="87"/>
                </a:cubicBezTo>
                <a:close/>
                <a:moveTo>
                  <a:pt x="493" y="99"/>
                </a:moveTo>
                <a:cubicBezTo>
                  <a:pt x="493" y="99"/>
                  <a:pt x="493" y="99"/>
                  <a:pt x="493" y="99"/>
                </a:cubicBezTo>
                <a:cubicBezTo>
                  <a:pt x="493" y="99"/>
                  <a:pt x="492" y="99"/>
                  <a:pt x="493" y="99"/>
                </a:cubicBezTo>
                <a:close/>
                <a:moveTo>
                  <a:pt x="480" y="77"/>
                </a:moveTo>
                <a:cubicBezTo>
                  <a:pt x="480" y="77"/>
                  <a:pt x="481" y="78"/>
                  <a:pt x="481" y="77"/>
                </a:cubicBezTo>
                <a:cubicBezTo>
                  <a:pt x="481" y="77"/>
                  <a:pt x="480" y="77"/>
                  <a:pt x="480" y="77"/>
                </a:cubicBezTo>
                <a:close/>
                <a:moveTo>
                  <a:pt x="490" y="93"/>
                </a:moveTo>
                <a:cubicBezTo>
                  <a:pt x="490" y="93"/>
                  <a:pt x="489" y="93"/>
                  <a:pt x="489" y="93"/>
                </a:cubicBezTo>
                <a:cubicBezTo>
                  <a:pt x="489" y="93"/>
                  <a:pt x="489" y="94"/>
                  <a:pt x="490" y="93"/>
                </a:cubicBezTo>
                <a:close/>
                <a:moveTo>
                  <a:pt x="484" y="84"/>
                </a:moveTo>
                <a:cubicBezTo>
                  <a:pt x="483" y="84"/>
                  <a:pt x="484" y="84"/>
                  <a:pt x="484" y="84"/>
                </a:cubicBezTo>
                <a:close/>
                <a:moveTo>
                  <a:pt x="485" y="88"/>
                </a:moveTo>
                <a:cubicBezTo>
                  <a:pt x="486" y="88"/>
                  <a:pt x="486" y="88"/>
                  <a:pt x="486" y="88"/>
                </a:cubicBezTo>
                <a:cubicBezTo>
                  <a:pt x="486" y="88"/>
                  <a:pt x="486" y="88"/>
                  <a:pt x="486" y="87"/>
                </a:cubicBezTo>
                <a:cubicBezTo>
                  <a:pt x="486" y="87"/>
                  <a:pt x="486" y="87"/>
                  <a:pt x="485" y="88"/>
                </a:cubicBezTo>
                <a:close/>
                <a:moveTo>
                  <a:pt x="489" y="93"/>
                </a:moveTo>
                <a:cubicBezTo>
                  <a:pt x="489" y="93"/>
                  <a:pt x="488" y="94"/>
                  <a:pt x="489" y="93"/>
                </a:cubicBezTo>
                <a:close/>
                <a:moveTo>
                  <a:pt x="491" y="98"/>
                </a:moveTo>
                <a:cubicBezTo>
                  <a:pt x="491" y="98"/>
                  <a:pt x="491" y="98"/>
                  <a:pt x="491" y="98"/>
                </a:cubicBezTo>
                <a:cubicBezTo>
                  <a:pt x="491" y="98"/>
                  <a:pt x="491" y="98"/>
                  <a:pt x="490" y="98"/>
                </a:cubicBezTo>
                <a:cubicBezTo>
                  <a:pt x="491" y="99"/>
                  <a:pt x="491" y="98"/>
                  <a:pt x="491" y="98"/>
                </a:cubicBezTo>
                <a:close/>
                <a:moveTo>
                  <a:pt x="484" y="86"/>
                </a:moveTo>
                <a:cubicBezTo>
                  <a:pt x="484" y="87"/>
                  <a:pt x="483" y="88"/>
                  <a:pt x="482" y="87"/>
                </a:cubicBezTo>
                <a:cubicBezTo>
                  <a:pt x="482" y="87"/>
                  <a:pt x="483" y="87"/>
                  <a:pt x="483" y="86"/>
                </a:cubicBezTo>
                <a:cubicBezTo>
                  <a:pt x="482" y="87"/>
                  <a:pt x="482" y="86"/>
                  <a:pt x="481" y="87"/>
                </a:cubicBezTo>
                <a:cubicBezTo>
                  <a:pt x="482" y="87"/>
                  <a:pt x="482" y="87"/>
                  <a:pt x="482" y="87"/>
                </a:cubicBezTo>
                <a:cubicBezTo>
                  <a:pt x="482" y="88"/>
                  <a:pt x="481" y="88"/>
                  <a:pt x="481" y="88"/>
                </a:cubicBezTo>
                <a:cubicBezTo>
                  <a:pt x="482" y="89"/>
                  <a:pt x="486" y="89"/>
                  <a:pt x="484" y="86"/>
                </a:cubicBezTo>
                <a:close/>
                <a:moveTo>
                  <a:pt x="484" y="90"/>
                </a:moveTo>
                <a:cubicBezTo>
                  <a:pt x="485" y="90"/>
                  <a:pt x="485" y="90"/>
                  <a:pt x="485" y="90"/>
                </a:cubicBezTo>
                <a:cubicBezTo>
                  <a:pt x="485" y="90"/>
                  <a:pt x="484" y="90"/>
                  <a:pt x="484" y="90"/>
                </a:cubicBezTo>
                <a:close/>
                <a:moveTo>
                  <a:pt x="476" y="78"/>
                </a:moveTo>
                <a:cubicBezTo>
                  <a:pt x="476" y="79"/>
                  <a:pt x="477" y="79"/>
                  <a:pt x="478" y="79"/>
                </a:cubicBezTo>
                <a:cubicBezTo>
                  <a:pt x="477" y="78"/>
                  <a:pt x="476" y="78"/>
                  <a:pt x="476" y="78"/>
                </a:cubicBezTo>
                <a:close/>
                <a:moveTo>
                  <a:pt x="487" y="98"/>
                </a:moveTo>
                <a:cubicBezTo>
                  <a:pt x="487" y="99"/>
                  <a:pt x="488" y="99"/>
                  <a:pt x="488" y="98"/>
                </a:cubicBezTo>
                <a:cubicBezTo>
                  <a:pt x="488" y="98"/>
                  <a:pt x="488" y="98"/>
                  <a:pt x="487" y="98"/>
                </a:cubicBezTo>
                <a:close/>
                <a:moveTo>
                  <a:pt x="487" y="98"/>
                </a:moveTo>
                <a:cubicBezTo>
                  <a:pt x="487" y="98"/>
                  <a:pt x="488" y="98"/>
                  <a:pt x="487" y="98"/>
                </a:cubicBezTo>
                <a:close/>
                <a:moveTo>
                  <a:pt x="482" y="90"/>
                </a:move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2" y="90"/>
                </a:cubicBezTo>
                <a:close/>
                <a:moveTo>
                  <a:pt x="480" y="87"/>
                </a:moveTo>
                <a:cubicBezTo>
                  <a:pt x="480" y="87"/>
                  <a:pt x="480" y="87"/>
                  <a:pt x="480" y="86"/>
                </a:cubicBezTo>
                <a:cubicBezTo>
                  <a:pt x="480" y="86"/>
                  <a:pt x="480" y="86"/>
                  <a:pt x="480" y="87"/>
                </a:cubicBezTo>
                <a:close/>
                <a:moveTo>
                  <a:pt x="481" y="90"/>
                </a:moveTo>
                <a:cubicBezTo>
                  <a:pt x="481" y="90"/>
                  <a:pt x="481" y="90"/>
                  <a:pt x="481" y="90"/>
                </a:cubicBezTo>
                <a:cubicBezTo>
                  <a:pt x="482" y="90"/>
                  <a:pt x="482" y="90"/>
                  <a:pt x="482" y="90"/>
                </a:cubicBezTo>
                <a:cubicBezTo>
                  <a:pt x="482" y="90"/>
                  <a:pt x="482" y="90"/>
                  <a:pt x="482" y="89"/>
                </a:cubicBezTo>
                <a:cubicBezTo>
                  <a:pt x="482" y="90"/>
                  <a:pt x="481" y="90"/>
                  <a:pt x="481" y="90"/>
                </a:cubicBezTo>
                <a:close/>
                <a:moveTo>
                  <a:pt x="462" y="53"/>
                </a:moveTo>
                <a:cubicBezTo>
                  <a:pt x="462" y="52"/>
                  <a:pt x="461" y="53"/>
                  <a:pt x="461" y="53"/>
                </a:cubicBezTo>
                <a:cubicBezTo>
                  <a:pt x="461" y="54"/>
                  <a:pt x="462" y="54"/>
                  <a:pt x="462" y="53"/>
                </a:cubicBezTo>
                <a:close/>
                <a:moveTo>
                  <a:pt x="474" y="78"/>
                </a:moveTo>
                <a:cubicBezTo>
                  <a:pt x="474" y="79"/>
                  <a:pt x="475" y="78"/>
                  <a:pt x="475" y="78"/>
                </a:cubicBezTo>
                <a:cubicBezTo>
                  <a:pt x="475" y="78"/>
                  <a:pt x="475" y="78"/>
                  <a:pt x="475" y="78"/>
                </a:cubicBezTo>
                <a:cubicBezTo>
                  <a:pt x="475" y="78"/>
                  <a:pt x="474" y="78"/>
                  <a:pt x="474" y="78"/>
                </a:cubicBezTo>
                <a:close/>
                <a:moveTo>
                  <a:pt x="479" y="87"/>
                </a:moveTo>
                <a:cubicBezTo>
                  <a:pt x="478" y="88"/>
                  <a:pt x="477" y="88"/>
                  <a:pt x="476" y="89"/>
                </a:cubicBezTo>
                <a:cubicBezTo>
                  <a:pt x="478" y="88"/>
                  <a:pt x="479" y="89"/>
                  <a:pt x="481" y="88"/>
                </a:cubicBezTo>
                <a:cubicBezTo>
                  <a:pt x="480" y="87"/>
                  <a:pt x="479" y="88"/>
                  <a:pt x="479" y="87"/>
                </a:cubicBezTo>
                <a:close/>
                <a:moveTo>
                  <a:pt x="480" y="89"/>
                </a:moveTo>
                <a:cubicBezTo>
                  <a:pt x="480" y="91"/>
                  <a:pt x="481" y="90"/>
                  <a:pt x="481" y="89"/>
                </a:cubicBezTo>
                <a:cubicBezTo>
                  <a:pt x="481" y="89"/>
                  <a:pt x="480" y="90"/>
                  <a:pt x="480" y="89"/>
                </a:cubicBezTo>
                <a:close/>
                <a:moveTo>
                  <a:pt x="476" y="82"/>
                </a:moveTo>
                <a:cubicBezTo>
                  <a:pt x="475" y="82"/>
                  <a:pt x="476" y="82"/>
                  <a:pt x="476" y="82"/>
                </a:cubicBezTo>
                <a:close/>
                <a:moveTo>
                  <a:pt x="482" y="93"/>
                </a:moveTo>
                <a:cubicBezTo>
                  <a:pt x="482" y="94"/>
                  <a:pt x="483" y="93"/>
                  <a:pt x="482" y="93"/>
                </a:cubicBezTo>
                <a:close/>
                <a:moveTo>
                  <a:pt x="460" y="53"/>
                </a:moveTo>
                <a:cubicBezTo>
                  <a:pt x="460" y="53"/>
                  <a:pt x="460" y="54"/>
                  <a:pt x="460" y="54"/>
                </a:cubicBezTo>
                <a:cubicBezTo>
                  <a:pt x="460" y="54"/>
                  <a:pt x="460" y="53"/>
                  <a:pt x="461" y="53"/>
                </a:cubicBezTo>
                <a:cubicBezTo>
                  <a:pt x="460" y="53"/>
                  <a:pt x="460" y="53"/>
                  <a:pt x="460" y="53"/>
                </a:cubicBezTo>
                <a:close/>
                <a:moveTo>
                  <a:pt x="476" y="84"/>
                </a:moveTo>
                <a:cubicBezTo>
                  <a:pt x="476" y="84"/>
                  <a:pt x="476" y="84"/>
                  <a:pt x="476" y="84"/>
                </a:cubicBezTo>
                <a:close/>
                <a:moveTo>
                  <a:pt x="473" y="78"/>
                </a:moveTo>
                <a:cubicBezTo>
                  <a:pt x="473" y="79"/>
                  <a:pt x="473" y="79"/>
                  <a:pt x="473" y="79"/>
                </a:cubicBezTo>
                <a:cubicBezTo>
                  <a:pt x="473" y="78"/>
                  <a:pt x="473" y="78"/>
                  <a:pt x="473" y="78"/>
                </a:cubicBezTo>
                <a:close/>
                <a:moveTo>
                  <a:pt x="470" y="78"/>
                </a:moveTo>
                <a:cubicBezTo>
                  <a:pt x="471" y="78"/>
                  <a:pt x="471" y="79"/>
                  <a:pt x="472" y="79"/>
                </a:cubicBezTo>
                <a:cubicBezTo>
                  <a:pt x="471" y="78"/>
                  <a:pt x="471" y="78"/>
                  <a:pt x="471" y="78"/>
                </a:cubicBezTo>
                <a:cubicBezTo>
                  <a:pt x="471" y="78"/>
                  <a:pt x="472" y="78"/>
                  <a:pt x="472" y="77"/>
                </a:cubicBezTo>
                <a:cubicBezTo>
                  <a:pt x="472" y="77"/>
                  <a:pt x="471" y="77"/>
                  <a:pt x="470" y="78"/>
                </a:cubicBezTo>
                <a:close/>
                <a:moveTo>
                  <a:pt x="458" y="54"/>
                </a:moveTo>
                <a:cubicBezTo>
                  <a:pt x="458" y="54"/>
                  <a:pt x="459" y="54"/>
                  <a:pt x="459" y="53"/>
                </a:cubicBezTo>
                <a:cubicBezTo>
                  <a:pt x="459" y="53"/>
                  <a:pt x="458" y="53"/>
                  <a:pt x="458" y="54"/>
                </a:cubicBezTo>
                <a:close/>
                <a:moveTo>
                  <a:pt x="480" y="94"/>
                </a:moveTo>
                <a:cubicBezTo>
                  <a:pt x="480" y="93"/>
                  <a:pt x="480" y="94"/>
                  <a:pt x="480" y="93"/>
                </a:cubicBezTo>
                <a:cubicBezTo>
                  <a:pt x="480" y="93"/>
                  <a:pt x="480" y="93"/>
                  <a:pt x="480" y="94"/>
                </a:cubicBezTo>
                <a:close/>
                <a:moveTo>
                  <a:pt x="472" y="79"/>
                </a:moveTo>
                <a:cubicBezTo>
                  <a:pt x="472" y="79"/>
                  <a:pt x="472" y="79"/>
                  <a:pt x="472" y="79"/>
                </a:cubicBezTo>
                <a:close/>
                <a:moveTo>
                  <a:pt x="473" y="82"/>
                </a:moveTo>
                <a:cubicBezTo>
                  <a:pt x="473" y="82"/>
                  <a:pt x="474" y="82"/>
                  <a:pt x="474" y="82"/>
                </a:cubicBezTo>
                <a:cubicBezTo>
                  <a:pt x="473" y="82"/>
                  <a:pt x="473" y="82"/>
                  <a:pt x="473" y="82"/>
                </a:cubicBezTo>
                <a:close/>
                <a:moveTo>
                  <a:pt x="474" y="84"/>
                </a:move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lose/>
                <a:moveTo>
                  <a:pt x="469" y="75"/>
                </a:moveTo>
                <a:cubicBezTo>
                  <a:pt x="469" y="75"/>
                  <a:pt x="470" y="75"/>
                  <a:pt x="469" y="75"/>
                </a:cubicBezTo>
                <a:cubicBezTo>
                  <a:pt x="469" y="75"/>
                  <a:pt x="469" y="75"/>
                  <a:pt x="469" y="75"/>
                </a:cubicBezTo>
                <a:close/>
                <a:moveTo>
                  <a:pt x="473" y="82"/>
                </a:moveTo>
                <a:cubicBezTo>
                  <a:pt x="473" y="82"/>
                  <a:pt x="473" y="82"/>
                  <a:pt x="473" y="82"/>
                </a:cubicBezTo>
                <a:close/>
                <a:moveTo>
                  <a:pt x="468" y="77"/>
                </a:moveTo>
                <a:cubicBezTo>
                  <a:pt x="469" y="78"/>
                  <a:pt x="469" y="78"/>
                  <a:pt x="470" y="77"/>
                </a:cubicBezTo>
                <a:cubicBezTo>
                  <a:pt x="470" y="77"/>
                  <a:pt x="469" y="77"/>
                  <a:pt x="468" y="77"/>
                </a:cubicBezTo>
                <a:close/>
                <a:moveTo>
                  <a:pt x="478" y="93"/>
                </a:moveTo>
                <a:cubicBezTo>
                  <a:pt x="479" y="93"/>
                  <a:pt x="478" y="94"/>
                  <a:pt x="478" y="93"/>
                </a:cubicBezTo>
                <a:close/>
                <a:moveTo>
                  <a:pt x="457" y="53"/>
                </a:moveTo>
                <a:cubicBezTo>
                  <a:pt x="456" y="52"/>
                  <a:pt x="454" y="53"/>
                  <a:pt x="453" y="53"/>
                </a:cubicBezTo>
                <a:cubicBezTo>
                  <a:pt x="452" y="53"/>
                  <a:pt x="450" y="52"/>
                  <a:pt x="450" y="54"/>
                </a:cubicBezTo>
                <a:cubicBezTo>
                  <a:pt x="452" y="54"/>
                  <a:pt x="454" y="54"/>
                  <a:pt x="457" y="54"/>
                </a:cubicBezTo>
                <a:cubicBezTo>
                  <a:pt x="457" y="53"/>
                  <a:pt x="457" y="53"/>
                  <a:pt x="457" y="53"/>
                </a:cubicBezTo>
                <a:close/>
                <a:moveTo>
                  <a:pt x="472" y="88"/>
                </a:moveTo>
                <a:cubicBezTo>
                  <a:pt x="473" y="89"/>
                  <a:pt x="474" y="89"/>
                  <a:pt x="475" y="88"/>
                </a:cubicBezTo>
                <a:cubicBezTo>
                  <a:pt x="475" y="87"/>
                  <a:pt x="473" y="88"/>
                  <a:pt x="472" y="87"/>
                </a:cubicBezTo>
                <a:cubicBezTo>
                  <a:pt x="472" y="87"/>
                  <a:pt x="472" y="88"/>
                  <a:pt x="471" y="88"/>
                </a:cubicBezTo>
                <a:cubicBezTo>
                  <a:pt x="471" y="87"/>
                  <a:pt x="469" y="88"/>
                  <a:pt x="469" y="87"/>
                </a:cubicBezTo>
                <a:cubicBezTo>
                  <a:pt x="468" y="88"/>
                  <a:pt x="468" y="88"/>
                  <a:pt x="467" y="88"/>
                </a:cubicBezTo>
                <a:cubicBezTo>
                  <a:pt x="467" y="89"/>
                  <a:pt x="468" y="89"/>
                  <a:pt x="469" y="88"/>
                </a:cubicBezTo>
                <a:cubicBezTo>
                  <a:pt x="469" y="89"/>
                  <a:pt x="470" y="88"/>
                  <a:pt x="471" y="89"/>
                </a:cubicBezTo>
                <a:cubicBezTo>
                  <a:pt x="472" y="89"/>
                  <a:pt x="471" y="88"/>
                  <a:pt x="472" y="88"/>
                </a:cubicBezTo>
                <a:close/>
                <a:moveTo>
                  <a:pt x="470" y="80"/>
                </a:moveTo>
                <a:cubicBezTo>
                  <a:pt x="470" y="81"/>
                  <a:pt x="471" y="81"/>
                  <a:pt x="471" y="81"/>
                </a:cubicBezTo>
                <a:cubicBezTo>
                  <a:pt x="471" y="80"/>
                  <a:pt x="470" y="80"/>
                  <a:pt x="470" y="80"/>
                </a:cubicBezTo>
                <a:close/>
                <a:moveTo>
                  <a:pt x="472" y="83"/>
                </a:move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3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2" y="83"/>
                </a:cubicBezTo>
                <a:close/>
                <a:moveTo>
                  <a:pt x="466" y="75"/>
                </a:moveTo>
                <a:cubicBezTo>
                  <a:pt x="466" y="75"/>
                  <a:pt x="467" y="75"/>
                  <a:pt x="467" y="76"/>
                </a:cubicBezTo>
                <a:cubicBezTo>
                  <a:pt x="467" y="75"/>
                  <a:pt x="468" y="75"/>
                  <a:pt x="468" y="75"/>
                </a:cubicBezTo>
                <a:cubicBezTo>
                  <a:pt x="467" y="75"/>
                  <a:pt x="466" y="74"/>
                  <a:pt x="466" y="75"/>
                </a:cubicBezTo>
                <a:close/>
                <a:moveTo>
                  <a:pt x="469" y="79"/>
                </a:moveTo>
                <a:cubicBezTo>
                  <a:pt x="469" y="79"/>
                  <a:pt x="470" y="79"/>
                  <a:pt x="470" y="79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69" y="78"/>
                  <a:pt x="469" y="79"/>
                  <a:pt x="469" y="79"/>
                </a:cubicBezTo>
                <a:close/>
                <a:moveTo>
                  <a:pt x="475" y="90"/>
                </a:moveTo>
                <a:cubicBezTo>
                  <a:pt x="475" y="90"/>
                  <a:pt x="476" y="90"/>
                  <a:pt x="476" y="90"/>
                </a:cubicBezTo>
                <a:cubicBezTo>
                  <a:pt x="475" y="90"/>
                  <a:pt x="475" y="90"/>
                  <a:pt x="475" y="90"/>
                </a:cubicBezTo>
                <a:close/>
                <a:moveTo>
                  <a:pt x="479" y="96"/>
                </a:moveTo>
                <a:cubicBezTo>
                  <a:pt x="479" y="95"/>
                  <a:pt x="479" y="96"/>
                  <a:pt x="479" y="96"/>
                </a:cubicBezTo>
                <a:close/>
                <a:moveTo>
                  <a:pt x="471" y="83"/>
                </a:moveTo>
                <a:cubicBezTo>
                  <a:pt x="471" y="83"/>
                  <a:pt x="471" y="83"/>
                  <a:pt x="471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1" y="83"/>
                  <a:pt x="471" y="83"/>
                </a:cubicBezTo>
                <a:close/>
                <a:moveTo>
                  <a:pt x="468" y="76"/>
                </a:moveTo>
                <a:cubicBezTo>
                  <a:pt x="467" y="76"/>
                  <a:pt x="468" y="76"/>
                  <a:pt x="468" y="76"/>
                </a:cubicBezTo>
                <a:close/>
                <a:moveTo>
                  <a:pt x="471" y="84"/>
                </a:moveTo>
                <a:cubicBezTo>
                  <a:pt x="472" y="84"/>
                  <a:pt x="472" y="84"/>
                  <a:pt x="472" y="84"/>
                </a:cubicBezTo>
                <a:cubicBezTo>
                  <a:pt x="471" y="84"/>
                  <a:pt x="471" y="84"/>
                  <a:pt x="471" y="84"/>
                </a:cubicBezTo>
                <a:close/>
                <a:moveTo>
                  <a:pt x="467" y="77"/>
                </a:moveTo>
                <a:cubicBezTo>
                  <a:pt x="467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7" y="77"/>
                </a:cubicBezTo>
                <a:close/>
                <a:moveTo>
                  <a:pt x="456" y="57"/>
                </a:moveTo>
                <a:cubicBezTo>
                  <a:pt x="456" y="57"/>
                  <a:pt x="456" y="57"/>
                  <a:pt x="456" y="56"/>
                </a:cubicBezTo>
                <a:cubicBezTo>
                  <a:pt x="456" y="56"/>
                  <a:pt x="456" y="56"/>
                  <a:pt x="456" y="57"/>
                </a:cubicBezTo>
                <a:close/>
                <a:moveTo>
                  <a:pt x="475" y="94"/>
                </a:moveTo>
                <a:cubicBezTo>
                  <a:pt x="475" y="93"/>
                  <a:pt x="475" y="94"/>
                  <a:pt x="476" y="94"/>
                </a:cubicBezTo>
                <a:cubicBezTo>
                  <a:pt x="476" y="93"/>
                  <a:pt x="475" y="93"/>
                  <a:pt x="475" y="94"/>
                </a:cubicBezTo>
                <a:close/>
                <a:moveTo>
                  <a:pt x="470" y="84"/>
                </a:moveTo>
                <a:cubicBezTo>
                  <a:pt x="470" y="84"/>
                  <a:pt x="470" y="84"/>
                  <a:pt x="470" y="85"/>
                </a:cubicBezTo>
                <a:cubicBezTo>
                  <a:pt x="470" y="85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lose/>
                <a:moveTo>
                  <a:pt x="473" y="90"/>
                </a:moveTo>
                <a:cubicBezTo>
                  <a:pt x="473" y="90"/>
                  <a:pt x="473" y="90"/>
                  <a:pt x="473" y="90"/>
                </a:cubicBezTo>
                <a:close/>
                <a:moveTo>
                  <a:pt x="466" y="78"/>
                </a:moveTo>
                <a:cubicBezTo>
                  <a:pt x="466" y="78"/>
                  <a:pt x="467" y="78"/>
                  <a:pt x="467" y="78"/>
                </a:cubicBezTo>
                <a:cubicBezTo>
                  <a:pt x="466" y="78"/>
                  <a:pt x="466" y="78"/>
                  <a:pt x="466" y="78"/>
                </a:cubicBezTo>
                <a:close/>
                <a:moveTo>
                  <a:pt x="472" y="90"/>
                </a:moveTo>
                <a:cubicBezTo>
                  <a:pt x="472" y="90"/>
                  <a:pt x="473" y="90"/>
                  <a:pt x="473" y="90"/>
                </a:cubicBezTo>
                <a:cubicBezTo>
                  <a:pt x="473" y="90"/>
                  <a:pt x="472" y="90"/>
                  <a:pt x="472" y="90"/>
                </a:cubicBezTo>
                <a:close/>
                <a:moveTo>
                  <a:pt x="475" y="96"/>
                </a:moveTo>
                <a:cubicBezTo>
                  <a:pt x="475" y="96"/>
                  <a:pt x="475" y="96"/>
                  <a:pt x="476" y="96"/>
                </a:cubicBezTo>
                <a:cubicBezTo>
                  <a:pt x="476" y="95"/>
                  <a:pt x="475" y="95"/>
                  <a:pt x="475" y="96"/>
                </a:cubicBezTo>
                <a:close/>
                <a:moveTo>
                  <a:pt x="463" y="75"/>
                </a:moveTo>
                <a:cubicBezTo>
                  <a:pt x="464" y="75"/>
                  <a:pt x="464" y="75"/>
                  <a:pt x="465" y="75"/>
                </a:cubicBezTo>
                <a:cubicBezTo>
                  <a:pt x="464" y="75"/>
                  <a:pt x="463" y="74"/>
                  <a:pt x="463" y="75"/>
                </a:cubicBezTo>
                <a:close/>
                <a:moveTo>
                  <a:pt x="468" y="82"/>
                </a:moveTo>
                <a:cubicBezTo>
                  <a:pt x="468" y="82"/>
                  <a:pt x="468" y="82"/>
                  <a:pt x="468" y="82"/>
                </a:cubicBezTo>
                <a:close/>
                <a:moveTo>
                  <a:pt x="467" y="90"/>
                </a:moveTo>
                <a:cubicBezTo>
                  <a:pt x="468" y="91"/>
                  <a:pt x="470" y="90"/>
                  <a:pt x="471" y="90"/>
                </a:cubicBezTo>
                <a:cubicBezTo>
                  <a:pt x="471" y="89"/>
                  <a:pt x="471" y="89"/>
                  <a:pt x="471" y="89"/>
                </a:cubicBezTo>
                <a:cubicBezTo>
                  <a:pt x="470" y="90"/>
                  <a:pt x="468" y="90"/>
                  <a:pt x="467" y="90"/>
                </a:cubicBezTo>
                <a:close/>
                <a:moveTo>
                  <a:pt x="462" y="74"/>
                </a:moveTo>
                <a:cubicBezTo>
                  <a:pt x="462" y="74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4"/>
                  <a:pt x="462" y="74"/>
                </a:cubicBezTo>
                <a:close/>
                <a:moveTo>
                  <a:pt x="465" y="82"/>
                </a:moveTo>
                <a:cubicBezTo>
                  <a:pt x="465" y="82"/>
                  <a:pt x="466" y="82"/>
                  <a:pt x="465" y="82"/>
                </a:cubicBezTo>
                <a:close/>
                <a:moveTo>
                  <a:pt x="460" y="75"/>
                </a:moveTo>
                <a:cubicBezTo>
                  <a:pt x="460" y="75"/>
                  <a:pt x="461" y="75"/>
                  <a:pt x="461" y="75"/>
                </a:cubicBezTo>
                <a:cubicBezTo>
                  <a:pt x="461" y="75"/>
                  <a:pt x="461" y="74"/>
                  <a:pt x="460" y="75"/>
                </a:cubicBezTo>
                <a:close/>
                <a:moveTo>
                  <a:pt x="465" y="84"/>
                </a:moveTo>
                <a:cubicBezTo>
                  <a:pt x="465" y="84"/>
                  <a:pt x="466" y="84"/>
                  <a:pt x="466" y="84"/>
                </a:cubicBezTo>
                <a:cubicBezTo>
                  <a:pt x="466" y="84"/>
                  <a:pt x="466" y="84"/>
                  <a:pt x="465" y="84"/>
                </a:cubicBezTo>
                <a:close/>
                <a:moveTo>
                  <a:pt x="464" y="82"/>
                </a:moveTo>
                <a:cubicBezTo>
                  <a:pt x="464" y="82"/>
                  <a:pt x="465" y="82"/>
                  <a:pt x="465" y="82"/>
                </a:cubicBezTo>
                <a:cubicBezTo>
                  <a:pt x="464" y="82"/>
                  <a:pt x="464" y="82"/>
                  <a:pt x="464" y="82"/>
                </a:cubicBezTo>
                <a:close/>
                <a:moveTo>
                  <a:pt x="469" y="91"/>
                </a:moveTo>
                <a:cubicBezTo>
                  <a:pt x="469" y="91"/>
                  <a:pt x="470" y="91"/>
                  <a:pt x="469" y="91"/>
                </a:cubicBezTo>
                <a:close/>
                <a:moveTo>
                  <a:pt x="463" y="88"/>
                </a:moveTo>
                <a:cubicBezTo>
                  <a:pt x="462" y="87"/>
                  <a:pt x="461" y="87"/>
                  <a:pt x="460" y="87"/>
                </a:cubicBezTo>
                <a:cubicBezTo>
                  <a:pt x="460" y="87"/>
                  <a:pt x="461" y="87"/>
                  <a:pt x="461" y="87"/>
                </a:cubicBezTo>
                <a:cubicBezTo>
                  <a:pt x="461" y="88"/>
                  <a:pt x="460" y="88"/>
                  <a:pt x="461" y="88"/>
                </a:cubicBezTo>
                <a:cubicBezTo>
                  <a:pt x="462" y="89"/>
                  <a:pt x="462" y="89"/>
                  <a:pt x="464" y="88"/>
                </a:cubicBezTo>
                <a:cubicBezTo>
                  <a:pt x="464" y="89"/>
                  <a:pt x="465" y="89"/>
                  <a:pt x="465" y="89"/>
                </a:cubicBezTo>
                <a:cubicBezTo>
                  <a:pt x="466" y="88"/>
                  <a:pt x="465" y="88"/>
                  <a:pt x="466" y="88"/>
                </a:cubicBezTo>
                <a:cubicBezTo>
                  <a:pt x="466" y="88"/>
                  <a:pt x="466" y="87"/>
                  <a:pt x="466" y="87"/>
                </a:cubicBezTo>
                <a:cubicBezTo>
                  <a:pt x="465" y="88"/>
                  <a:pt x="464" y="86"/>
                  <a:pt x="463" y="88"/>
                </a:cubicBezTo>
                <a:close/>
                <a:moveTo>
                  <a:pt x="462" y="81"/>
                </a:moveTo>
                <a:cubicBezTo>
                  <a:pt x="461" y="81"/>
                  <a:pt x="463" y="80"/>
                  <a:pt x="462" y="81"/>
                </a:cubicBezTo>
                <a:close/>
                <a:moveTo>
                  <a:pt x="451" y="61"/>
                </a:moveTo>
                <a:cubicBezTo>
                  <a:pt x="450" y="61"/>
                  <a:pt x="452" y="61"/>
                  <a:pt x="451" y="61"/>
                </a:cubicBezTo>
                <a:close/>
                <a:moveTo>
                  <a:pt x="458" y="75"/>
                </a:moveTo>
                <a:cubicBezTo>
                  <a:pt x="458" y="75"/>
                  <a:pt x="458" y="75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8" y="75"/>
                  <a:pt x="458" y="75"/>
                </a:cubicBezTo>
                <a:close/>
                <a:moveTo>
                  <a:pt x="466" y="90"/>
                </a:moveTo>
                <a:cubicBezTo>
                  <a:pt x="466" y="90"/>
                  <a:pt x="467" y="90"/>
                  <a:pt x="466" y="90"/>
                </a:cubicBezTo>
                <a:close/>
                <a:moveTo>
                  <a:pt x="469" y="95"/>
                </a:moveTo>
                <a:cubicBezTo>
                  <a:pt x="469" y="95"/>
                  <a:pt x="469" y="95"/>
                  <a:pt x="469" y="95"/>
                </a:cubicBezTo>
                <a:cubicBezTo>
                  <a:pt x="469" y="95"/>
                  <a:pt x="469" y="95"/>
                  <a:pt x="469" y="95"/>
                </a:cubicBezTo>
                <a:close/>
                <a:moveTo>
                  <a:pt x="459" y="78"/>
                </a:moveTo>
                <a:cubicBezTo>
                  <a:pt x="459" y="79"/>
                  <a:pt x="459" y="79"/>
                  <a:pt x="460" y="79"/>
                </a:cubicBezTo>
                <a:cubicBezTo>
                  <a:pt x="460" y="79"/>
                  <a:pt x="459" y="79"/>
                  <a:pt x="459" y="78"/>
                </a:cubicBezTo>
                <a:close/>
                <a:moveTo>
                  <a:pt x="460" y="81"/>
                </a:moveTo>
                <a:cubicBezTo>
                  <a:pt x="460" y="81"/>
                  <a:pt x="460" y="81"/>
                  <a:pt x="460" y="81"/>
                </a:cubicBezTo>
                <a:close/>
                <a:moveTo>
                  <a:pt x="461" y="83"/>
                </a:moveTo>
                <a:cubicBezTo>
                  <a:pt x="461" y="83"/>
                  <a:pt x="460" y="82"/>
                  <a:pt x="460" y="83"/>
                </a:cubicBezTo>
                <a:cubicBezTo>
                  <a:pt x="460" y="83"/>
                  <a:pt x="461" y="83"/>
                  <a:pt x="461" y="83"/>
                </a:cubicBezTo>
                <a:close/>
                <a:moveTo>
                  <a:pt x="465" y="90"/>
                </a:moveTo>
                <a:cubicBezTo>
                  <a:pt x="464" y="90"/>
                  <a:pt x="465" y="90"/>
                  <a:pt x="465" y="90"/>
                </a:cubicBezTo>
                <a:close/>
                <a:moveTo>
                  <a:pt x="457" y="77"/>
                </a:moveTo>
                <a:cubicBezTo>
                  <a:pt x="458" y="77"/>
                  <a:pt x="458" y="77"/>
                  <a:pt x="458" y="78"/>
                </a:cubicBezTo>
                <a:cubicBezTo>
                  <a:pt x="458" y="77"/>
                  <a:pt x="458" y="78"/>
                  <a:pt x="458" y="77"/>
                </a:cubicBezTo>
                <a:cubicBezTo>
                  <a:pt x="458" y="77"/>
                  <a:pt x="458" y="77"/>
                  <a:pt x="458" y="77"/>
                </a:cubicBezTo>
                <a:cubicBezTo>
                  <a:pt x="458" y="77"/>
                  <a:pt x="458" y="77"/>
                  <a:pt x="457" y="77"/>
                </a:cubicBezTo>
                <a:close/>
                <a:moveTo>
                  <a:pt x="460" y="82"/>
                </a:moveTo>
                <a:cubicBezTo>
                  <a:pt x="460" y="82"/>
                  <a:pt x="461" y="82"/>
                  <a:pt x="460" y="82"/>
                </a:cubicBezTo>
                <a:cubicBezTo>
                  <a:pt x="460" y="82"/>
                  <a:pt x="460" y="82"/>
                  <a:pt x="460" y="82"/>
                </a:cubicBezTo>
                <a:close/>
                <a:moveTo>
                  <a:pt x="457" y="76"/>
                </a:move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6"/>
                  <a:pt x="457" y="76"/>
                </a:cubicBezTo>
                <a:cubicBezTo>
                  <a:pt x="457" y="76"/>
                  <a:pt x="457" y="76"/>
                  <a:pt x="457" y="76"/>
                </a:cubicBezTo>
                <a:close/>
                <a:moveTo>
                  <a:pt x="460" y="83"/>
                </a:moveTo>
                <a:cubicBezTo>
                  <a:pt x="460" y="82"/>
                  <a:pt x="459" y="83"/>
                  <a:pt x="460" y="83"/>
                </a:cubicBezTo>
                <a:close/>
                <a:moveTo>
                  <a:pt x="457" y="79"/>
                </a:moveTo>
                <a:cubicBezTo>
                  <a:pt x="457" y="79"/>
                  <a:pt x="457" y="79"/>
                  <a:pt x="458" y="79"/>
                </a:cubicBezTo>
                <a:cubicBezTo>
                  <a:pt x="458" y="79"/>
                  <a:pt x="457" y="79"/>
                  <a:pt x="457" y="79"/>
                </a:cubicBezTo>
                <a:cubicBezTo>
                  <a:pt x="457" y="79"/>
                  <a:pt x="457" y="79"/>
                  <a:pt x="457" y="79"/>
                </a:cubicBezTo>
                <a:close/>
                <a:moveTo>
                  <a:pt x="459" y="82"/>
                </a:moveTo>
                <a:cubicBezTo>
                  <a:pt x="459" y="82"/>
                  <a:pt x="460" y="82"/>
                  <a:pt x="459" y="82"/>
                </a:cubicBezTo>
                <a:cubicBezTo>
                  <a:pt x="459" y="82"/>
                  <a:pt x="459" y="82"/>
                  <a:pt x="459" y="82"/>
                </a:cubicBezTo>
                <a:close/>
                <a:moveTo>
                  <a:pt x="454" y="75"/>
                </a:moveTo>
                <a:cubicBezTo>
                  <a:pt x="454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4" y="75"/>
                </a:cubicBezTo>
                <a:close/>
                <a:moveTo>
                  <a:pt x="459" y="84"/>
                </a:moveTo>
                <a:cubicBezTo>
                  <a:pt x="459" y="84"/>
                  <a:pt x="460" y="84"/>
                  <a:pt x="460" y="84"/>
                </a:cubicBezTo>
                <a:cubicBezTo>
                  <a:pt x="459" y="84"/>
                  <a:pt x="459" y="84"/>
                  <a:pt x="459" y="84"/>
                </a:cubicBezTo>
                <a:close/>
                <a:moveTo>
                  <a:pt x="436" y="41"/>
                </a:moveTo>
                <a:cubicBezTo>
                  <a:pt x="436" y="41"/>
                  <a:pt x="437" y="41"/>
                  <a:pt x="436" y="41"/>
                </a:cubicBezTo>
                <a:close/>
                <a:moveTo>
                  <a:pt x="440" y="49"/>
                </a:moveTo>
                <a:cubicBezTo>
                  <a:pt x="440" y="49"/>
                  <a:pt x="440" y="49"/>
                  <a:pt x="440" y="49"/>
                </a:cubicBezTo>
                <a:close/>
                <a:moveTo>
                  <a:pt x="459" y="84"/>
                </a:moveTo>
                <a:cubicBezTo>
                  <a:pt x="459" y="84"/>
                  <a:pt x="459" y="85"/>
                  <a:pt x="459" y="84"/>
                </a:cubicBezTo>
                <a:close/>
                <a:moveTo>
                  <a:pt x="454" y="78"/>
                </a:moveTo>
                <a:cubicBezTo>
                  <a:pt x="455" y="79"/>
                  <a:pt x="453" y="78"/>
                  <a:pt x="453" y="79"/>
                </a:cubicBezTo>
                <a:cubicBezTo>
                  <a:pt x="454" y="80"/>
                  <a:pt x="455" y="79"/>
                  <a:pt x="456" y="79"/>
                </a:cubicBezTo>
                <a:cubicBezTo>
                  <a:pt x="456" y="79"/>
                  <a:pt x="456" y="79"/>
                  <a:pt x="456" y="79"/>
                </a:cubicBezTo>
                <a:cubicBezTo>
                  <a:pt x="455" y="79"/>
                  <a:pt x="455" y="78"/>
                  <a:pt x="454" y="78"/>
                </a:cubicBezTo>
                <a:close/>
                <a:moveTo>
                  <a:pt x="445" y="60"/>
                </a:moveTo>
                <a:cubicBezTo>
                  <a:pt x="446" y="61"/>
                  <a:pt x="446" y="60"/>
                  <a:pt x="445" y="60"/>
                </a:cubicBezTo>
                <a:close/>
                <a:moveTo>
                  <a:pt x="449" y="67"/>
                </a:moveTo>
                <a:cubicBezTo>
                  <a:pt x="449" y="68"/>
                  <a:pt x="449" y="68"/>
                  <a:pt x="449" y="68"/>
                </a:cubicBezTo>
                <a:cubicBezTo>
                  <a:pt x="450" y="68"/>
                  <a:pt x="450" y="68"/>
                  <a:pt x="450" y="67"/>
                </a:cubicBezTo>
                <a:cubicBezTo>
                  <a:pt x="450" y="67"/>
                  <a:pt x="449" y="67"/>
                  <a:pt x="449" y="67"/>
                </a:cubicBezTo>
                <a:close/>
                <a:moveTo>
                  <a:pt x="442" y="61"/>
                </a:moveTo>
                <a:cubicBezTo>
                  <a:pt x="443" y="61"/>
                  <a:pt x="444" y="61"/>
                  <a:pt x="445" y="61"/>
                </a:cubicBezTo>
                <a:cubicBezTo>
                  <a:pt x="445" y="61"/>
                  <a:pt x="445" y="61"/>
                  <a:pt x="445" y="60"/>
                </a:cubicBezTo>
                <a:cubicBezTo>
                  <a:pt x="444" y="60"/>
                  <a:pt x="443" y="60"/>
                  <a:pt x="442" y="61"/>
                </a:cubicBezTo>
                <a:close/>
                <a:moveTo>
                  <a:pt x="452" y="76"/>
                </a:moveTo>
                <a:cubicBezTo>
                  <a:pt x="453" y="76"/>
                  <a:pt x="453" y="77"/>
                  <a:pt x="454" y="76"/>
                </a:cubicBezTo>
                <a:cubicBezTo>
                  <a:pt x="453" y="76"/>
                  <a:pt x="453" y="76"/>
                  <a:pt x="453" y="75"/>
                </a:cubicBezTo>
                <a:cubicBezTo>
                  <a:pt x="453" y="75"/>
                  <a:pt x="452" y="74"/>
                  <a:pt x="451" y="75"/>
                </a:cubicBezTo>
                <a:cubicBezTo>
                  <a:pt x="451" y="75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lose/>
                <a:moveTo>
                  <a:pt x="438" y="49"/>
                </a:moveTo>
                <a:cubicBezTo>
                  <a:pt x="438" y="49"/>
                  <a:pt x="439" y="49"/>
                  <a:pt x="439" y="49"/>
                </a:cubicBezTo>
                <a:cubicBezTo>
                  <a:pt x="439" y="48"/>
                  <a:pt x="438" y="48"/>
                  <a:pt x="438" y="49"/>
                </a:cubicBezTo>
                <a:close/>
                <a:moveTo>
                  <a:pt x="454" y="81"/>
                </a:moveTo>
                <a:cubicBezTo>
                  <a:pt x="455" y="81"/>
                  <a:pt x="456" y="81"/>
                  <a:pt x="456" y="81"/>
                </a:cubicBezTo>
                <a:cubicBezTo>
                  <a:pt x="455" y="81"/>
                  <a:pt x="454" y="80"/>
                  <a:pt x="454" y="81"/>
                </a:cubicBezTo>
                <a:close/>
                <a:moveTo>
                  <a:pt x="439" y="51"/>
                </a:moveTo>
                <a:cubicBezTo>
                  <a:pt x="439" y="51"/>
                  <a:pt x="439" y="51"/>
                  <a:pt x="439" y="51"/>
                </a:cubicBezTo>
                <a:close/>
                <a:moveTo>
                  <a:pt x="453" y="77"/>
                </a:moveTo>
                <a:cubicBezTo>
                  <a:pt x="453" y="78"/>
                  <a:pt x="454" y="77"/>
                  <a:pt x="453" y="77"/>
                </a:cubicBezTo>
                <a:close/>
                <a:moveTo>
                  <a:pt x="450" y="72"/>
                </a:moveTo>
                <a:cubicBezTo>
                  <a:pt x="450" y="72"/>
                  <a:pt x="450" y="72"/>
                  <a:pt x="450" y="72"/>
                </a:cubicBezTo>
                <a:cubicBezTo>
                  <a:pt x="450" y="72"/>
                  <a:pt x="450" y="72"/>
                  <a:pt x="450" y="71"/>
                </a:cubicBezTo>
                <a:cubicBezTo>
                  <a:pt x="450" y="72"/>
                  <a:pt x="450" y="72"/>
                  <a:pt x="450" y="72"/>
                </a:cubicBezTo>
                <a:close/>
                <a:moveTo>
                  <a:pt x="460" y="90"/>
                </a:moveTo>
                <a:cubicBezTo>
                  <a:pt x="459" y="91"/>
                  <a:pt x="460" y="90"/>
                  <a:pt x="460" y="90"/>
                </a:cubicBezTo>
                <a:close/>
                <a:moveTo>
                  <a:pt x="457" y="88"/>
                </a:moveTo>
                <a:cubicBezTo>
                  <a:pt x="458" y="88"/>
                  <a:pt x="458" y="88"/>
                  <a:pt x="458" y="88"/>
                </a:cubicBezTo>
                <a:cubicBezTo>
                  <a:pt x="458" y="88"/>
                  <a:pt x="458" y="87"/>
                  <a:pt x="457" y="88"/>
                </a:cubicBezTo>
                <a:close/>
                <a:moveTo>
                  <a:pt x="458" y="89"/>
                </a:moveTo>
                <a:cubicBezTo>
                  <a:pt x="458" y="89"/>
                  <a:pt x="459" y="89"/>
                  <a:pt x="459" y="89"/>
                </a:cubicBezTo>
                <a:cubicBezTo>
                  <a:pt x="459" y="88"/>
                  <a:pt x="459" y="88"/>
                  <a:pt x="459" y="88"/>
                </a:cubicBezTo>
                <a:cubicBezTo>
                  <a:pt x="458" y="88"/>
                  <a:pt x="458" y="89"/>
                  <a:pt x="458" y="89"/>
                </a:cubicBezTo>
                <a:close/>
                <a:moveTo>
                  <a:pt x="442" y="57"/>
                </a:moveTo>
                <a:cubicBezTo>
                  <a:pt x="442" y="57"/>
                  <a:pt x="441" y="57"/>
                  <a:pt x="442" y="57"/>
                </a:cubicBezTo>
                <a:close/>
                <a:moveTo>
                  <a:pt x="452" y="76"/>
                </a:moveTo>
                <a:cubicBezTo>
                  <a:pt x="452" y="76"/>
                  <a:pt x="452" y="76"/>
                  <a:pt x="452" y="76"/>
                </a:cubicBezTo>
                <a:close/>
                <a:moveTo>
                  <a:pt x="461" y="95"/>
                </a:moveTo>
                <a:cubicBezTo>
                  <a:pt x="462" y="95"/>
                  <a:pt x="462" y="95"/>
                  <a:pt x="462" y="95"/>
                </a:cubicBezTo>
                <a:cubicBezTo>
                  <a:pt x="462" y="95"/>
                  <a:pt x="461" y="95"/>
                  <a:pt x="461" y="95"/>
                </a:cubicBezTo>
                <a:close/>
                <a:moveTo>
                  <a:pt x="444" y="62"/>
                </a:moveTo>
                <a:cubicBezTo>
                  <a:pt x="444" y="62"/>
                  <a:pt x="444" y="62"/>
                  <a:pt x="444" y="62"/>
                </a:cubicBezTo>
                <a:close/>
                <a:moveTo>
                  <a:pt x="450" y="75"/>
                </a:moveTo>
                <a:cubicBezTo>
                  <a:pt x="451" y="75"/>
                  <a:pt x="451" y="75"/>
                  <a:pt x="451" y="75"/>
                </a:cubicBezTo>
                <a:cubicBezTo>
                  <a:pt x="450" y="75"/>
                  <a:pt x="450" y="75"/>
                  <a:pt x="450" y="75"/>
                </a:cubicBezTo>
                <a:close/>
                <a:moveTo>
                  <a:pt x="451" y="78"/>
                </a:moveTo>
                <a:cubicBezTo>
                  <a:pt x="451" y="78"/>
                  <a:pt x="452" y="78"/>
                  <a:pt x="452" y="78"/>
                </a:cubicBezTo>
                <a:cubicBezTo>
                  <a:pt x="452" y="77"/>
                  <a:pt x="451" y="77"/>
                  <a:pt x="451" y="78"/>
                </a:cubicBezTo>
                <a:close/>
                <a:moveTo>
                  <a:pt x="452" y="79"/>
                </a:moveTo>
                <a:cubicBezTo>
                  <a:pt x="452" y="79"/>
                  <a:pt x="452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2" y="79"/>
                  <a:pt x="452" y="79"/>
                </a:cubicBezTo>
                <a:close/>
                <a:moveTo>
                  <a:pt x="459" y="90"/>
                </a:moveTo>
                <a:cubicBezTo>
                  <a:pt x="458" y="91"/>
                  <a:pt x="459" y="90"/>
                  <a:pt x="459" y="90"/>
                </a:cubicBezTo>
                <a:close/>
                <a:moveTo>
                  <a:pt x="456" y="87"/>
                </a:moveTo>
                <a:cubicBezTo>
                  <a:pt x="456" y="87"/>
                  <a:pt x="457" y="87"/>
                  <a:pt x="457" y="87"/>
                </a:cubicBezTo>
                <a:cubicBezTo>
                  <a:pt x="457" y="87"/>
                  <a:pt x="456" y="87"/>
                  <a:pt x="456" y="87"/>
                </a:cubicBezTo>
                <a:close/>
                <a:moveTo>
                  <a:pt x="452" y="81"/>
                </a:moveTo>
                <a:cubicBezTo>
                  <a:pt x="452" y="81"/>
                  <a:pt x="453" y="81"/>
                  <a:pt x="453" y="81"/>
                </a:cubicBezTo>
                <a:cubicBezTo>
                  <a:pt x="453" y="81"/>
                  <a:pt x="452" y="81"/>
                  <a:pt x="452" y="81"/>
                </a:cubicBezTo>
                <a:close/>
                <a:moveTo>
                  <a:pt x="452" y="78"/>
                </a:moveTo>
                <a:cubicBezTo>
                  <a:pt x="451" y="79"/>
                  <a:pt x="451" y="79"/>
                  <a:pt x="450" y="79"/>
                </a:cubicBezTo>
                <a:cubicBezTo>
                  <a:pt x="451" y="79"/>
                  <a:pt x="451" y="79"/>
                  <a:pt x="452" y="79"/>
                </a:cubicBezTo>
                <a:cubicBezTo>
                  <a:pt x="452" y="79"/>
                  <a:pt x="452" y="79"/>
                  <a:pt x="452" y="78"/>
                </a:cubicBezTo>
                <a:close/>
                <a:moveTo>
                  <a:pt x="443" y="64"/>
                </a:moveTo>
                <a:cubicBezTo>
                  <a:pt x="443" y="65"/>
                  <a:pt x="444" y="66"/>
                  <a:pt x="443" y="66"/>
                </a:cubicBezTo>
                <a:cubicBezTo>
                  <a:pt x="444" y="67"/>
                  <a:pt x="444" y="66"/>
                  <a:pt x="444" y="66"/>
                </a:cubicBezTo>
                <a:cubicBezTo>
                  <a:pt x="444" y="65"/>
                  <a:pt x="444" y="65"/>
                  <a:pt x="443" y="64"/>
                </a:cubicBezTo>
                <a:close/>
                <a:moveTo>
                  <a:pt x="449" y="75"/>
                </a:moveTo>
                <a:cubicBezTo>
                  <a:pt x="449" y="75"/>
                  <a:pt x="449" y="75"/>
                  <a:pt x="448" y="75"/>
                </a:cubicBezTo>
                <a:cubicBezTo>
                  <a:pt x="449" y="75"/>
                  <a:pt x="449" y="75"/>
                  <a:pt x="449" y="75"/>
                </a:cubicBezTo>
                <a:close/>
                <a:moveTo>
                  <a:pt x="450" y="81"/>
                </a:moveTo>
                <a:cubicBezTo>
                  <a:pt x="451" y="81"/>
                  <a:pt x="451" y="81"/>
                  <a:pt x="452" y="81"/>
                </a:cubicBezTo>
                <a:cubicBezTo>
                  <a:pt x="452" y="80"/>
                  <a:pt x="451" y="81"/>
                  <a:pt x="450" y="81"/>
                </a:cubicBezTo>
                <a:close/>
                <a:moveTo>
                  <a:pt x="434" y="49"/>
                </a:moveTo>
                <a:cubicBezTo>
                  <a:pt x="434" y="49"/>
                  <a:pt x="434" y="49"/>
                  <a:pt x="435" y="49"/>
                </a:cubicBezTo>
                <a:cubicBezTo>
                  <a:pt x="435" y="49"/>
                  <a:pt x="434" y="49"/>
                  <a:pt x="434" y="49"/>
                </a:cubicBezTo>
                <a:cubicBezTo>
                  <a:pt x="434" y="49"/>
                  <a:pt x="434" y="49"/>
                  <a:pt x="434" y="49"/>
                </a:cubicBezTo>
                <a:close/>
                <a:moveTo>
                  <a:pt x="448" y="75"/>
                </a:moveTo>
                <a:cubicBezTo>
                  <a:pt x="448" y="76"/>
                  <a:pt x="449" y="75"/>
                  <a:pt x="448" y="75"/>
                </a:cubicBezTo>
                <a:close/>
                <a:moveTo>
                  <a:pt x="455" y="88"/>
                </a:moveTo>
                <a:cubicBezTo>
                  <a:pt x="455" y="89"/>
                  <a:pt x="456" y="88"/>
                  <a:pt x="455" y="88"/>
                </a:cubicBezTo>
                <a:cubicBezTo>
                  <a:pt x="455" y="88"/>
                  <a:pt x="455" y="88"/>
                  <a:pt x="455" y="88"/>
                </a:cubicBezTo>
                <a:close/>
                <a:moveTo>
                  <a:pt x="434" y="48"/>
                </a:moveTo>
                <a:cubicBezTo>
                  <a:pt x="433" y="48"/>
                  <a:pt x="434" y="49"/>
                  <a:pt x="434" y="48"/>
                </a:cubicBezTo>
                <a:close/>
                <a:moveTo>
                  <a:pt x="454" y="87"/>
                </a:moveTo>
                <a:cubicBezTo>
                  <a:pt x="454" y="87"/>
                  <a:pt x="454" y="87"/>
                  <a:pt x="454" y="87"/>
                </a:cubicBezTo>
                <a:cubicBezTo>
                  <a:pt x="454" y="87"/>
                  <a:pt x="454" y="87"/>
                  <a:pt x="454" y="87"/>
                </a:cubicBezTo>
                <a:close/>
                <a:moveTo>
                  <a:pt x="455" y="90"/>
                </a:moveTo>
                <a:cubicBezTo>
                  <a:pt x="456" y="91"/>
                  <a:pt x="456" y="91"/>
                  <a:pt x="456" y="90"/>
                </a:cubicBezTo>
                <a:cubicBezTo>
                  <a:pt x="456" y="90"/>
                  <a:pt x="456" y="90"/>
                  <a:pt x="455" y="90"/>
                </a:cubicBezTo>
                <a:close/>
                <a:moveTo>
                  <a:pt x="446" y="75"/>
                </a:moveTo>
                <a:cubicBezTo>
                  <a:pt x="446" y="76"/>
                  <a:pt x="447" y="75"/>
                  <a:pt x="448" y="75"/>
                </a:cubicBezTo>
                <a:cubicBezTo>
                  <a:pt x="447" y="74"/>
                  <a:pt x="447" y="74"/>
                  <a:pt x="446" y="75"/>
                </a:cubicBezTo>
                <a:close/>
                <a:moveTo>
                  <a:pt x="449" y="77"/>
                </a:moveTo>
                <a:cubicBezTo>
                  <a:pt x="448" y="77"/>
                  <a:pt x="449" y="78"/>
                  <a:pt x="449" y="77"/>
                </a:cubicBezTo>
                <a:close/>
                <a:moveTo>
                  <a:pt x="449" y="79"/>
                </a:moveTo>
                <a:cubicBezTo>
                  <a:pt x="449" y="79"/>
                  <a:pt x="450" y="79"/>
                  <a:pt x="450" y="79"/>
                </a:cubicBezTo>
                <a:cubicBezTo>
                  <a:pt x="450" y="79"/>
                  <a:pt x="450" y="79"/>
                  <a:pt x="450" y="79"/>
                </a:cubicBezTo>
                <a:cubicBezTo>
                  <a:pt x="450" y="79"/>
                  <a:pt x="449" y="79"/>
                  <a:pt x="449" y="79"/>
                </a:cubicBezTo>
                <a:close/>
                <a:moveTo>
                  <a:pt x="453" y="85"/>
                </a:moveTo>
                <a:cubicBezTo>
                  <a:pt x="453" y="85"/>
                  <a:pt x="453" y="85"/>
                  <a:pt x="452" y="85"/>
                </a:cubicBezTo>
                <a:cubicBezTo>
                  <a:pt x="452" y="85"/>
                  <a:pt x="453" y="85"/>
                  <a:pt x="453" y="85"/>
                </a:cubicBezTo>
                <a:close/>
                <a:moveTo>
                  <a:pt x="447" y="76"/>
                </a:move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6"/>
                  <a:pt x="448" y="76"/>
                </a:cubicBezTo>
                <a:cubicBezTo>
                  <a:pt x="448" y="76"/>
                  <a:pt x="448" y="76"/>
                  <a:pt x="447" y="76"/>
                </a:cubicBezTo>
                <a:close/>
                <a:moveTo>
                  <a:pt x="455" y="90"/>
                </a:moveTo>
                <a:cubicBezTo>
                  <a:pt x="455" y="90"/>
                  <a:pt x="455" y="89"/>
                  <a:pt x="455" y="90"/>
                </a:cubicBezTo>
                <a:cubicBezTo>
                  <a:pt x="455" y="90"/>
                  <a:pt x="455" y="90"/>
                  <a:pt x="455" y="90"/>
                </a:cubicBezTo>
                <a:close/>
                <a:moveTo>
                  <a:pt x="439" y="61"/>
                </a:move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lose/>
                <a:moveTo>
                  <a:pt x="448" y="78"/>
                </a:moveTo>
                <a:cubicBezTo>
                  <a:pt x="448" y="78"/>
                  <a:pt x="448" y="78"/>
                  <a:pt x="448" y="78"/>
                </a:cubicBezTo>
                <a:cubicBezTo>
                  <a:pt x="448" y="78"/>
                  <a:pt x="448" y="78"/>
                  <a:pt x="448" y="78"/>
                </a:cubicBezTo>
                <a:close/>
                <a:moveTo>
                  <a:pt x="447" y="83"/>
                </a:moveTo>
                <a:cubicBezTo>
                  <a:pt x="448" y="83"/>
                  <a:pt x="449" y="82"/>
                  <a:pt x="450" y="83"/>
                </a:cubicBezTo>
                <a:cubicBezTo>
                  <a:pt x="450" y="82"/>
                  <a:pt x="450" y="82"/>
                  <a:pt x="450" y="82"/>
                </a:cubicBezTo>
                <a:cubicBezTo>
                  <a:pt x="449" y="82"/>
                  <a:pt x="448" y="82"/>
                  <a:pt x="447" y="83"/>
                </a:cubicBezTo>
                <a:close/>
                <a:moveTo>
                  <a:pt x="449" y="81"/>
                </a:moveTo>
                <a:cubicBezTo>
                  <a:pt x="449" y="81"/>
                  <a:pt x="449" y="81"/>
                  <a:pt x="450" y="81"/>
                </a:cubicBezTo>
                <a:cubicBezTo>
                  <a:pt x="450" y="81"/>
                  <a:pt x="449" y="81"/>
                  <a:pt x="449" y="81"/>
                </a:cubicBezTo>
                <a:close/>
                <a:moveTo>
                  <a:pt x="437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7" y="59"/>
                  <a:pt x="437" y="59"/>
                </a:cubicBezTo>
                <a:close/>
                <a:moveTo>
                  <a:pt x="439" y="62"/>
                </a:moveTo>
                <a:cubicBezTo>
                  <a:pt x="439" y="62"/>
                  <a:pt x="439" y="62"/>
                  <a:pt x="439" y="62"/>
                </a:cubicBezTo>
                <a:close/>
                <a:moveTo>
                  <a:pt x="440" y="66"/>
                </a:moveTo>
                <a:cubicBezTo>
                  <a:pt x="440" y="66"/>
                  <a:pt x="441" y="66"/>
                  <a:pt x="441" y="66"/>
                </a:cubicBezTo>
                <a:cubicBezTo>
                  <a:pt x="441" y="65"/>
                  <a:pt x="440" y="66"/>
                  <a:pt x="440" y="66"/>
                </a:cubicBezTo>
                <a:close/>
                <a:moveTo>
                  <a:pt x="446" y="77"/>
                </a:moveTo>
                <a:cubicBezTo>
                  <a:pt x="446" y="77"/>
                  <a:pt x="446" y="77"/>
                  <a:pt x="447" y="77"/>
                </a:cubicBezTo>
                <a:cubicBezTo>
                  <a:pt x="447" y="76"/>
                  <a:pt x="446" y="76"/>
                  <a:pt x="446" y="77"/>
                </a:cubicBezTo>
                <a:close/>
                <a:moveTo>
                  <a:pt x="450" y="85"/>
                </a:moveTo>
                <a:cubicBezTo>
                  <a:pt x="451" y="85"/>
                  <a:pt x="451" y="84"/>
                  <a:pt x="451" y="84"/>
                </a:cubicBezTo>
                <a:cubicBezTo>
                  <a:pt x="450" y="84"/>
                  <a:pt x="450" y="84"/>
                  <a:pt x="450" y="85"/>
                </a:cubicBezTo>
                <a:close/>
                <a:moveTo>
                  <a:pt x="452" y="87"/>
                </a:moveTo>
                <a:cubicBezTo>
                  <a:pt x="452" y="88"/>
                  <a:pt x="452" y="88"/>
                  <a:pt x="452" y="89"/>
                </a:cubicBezTo>
                <a:cubicBezTo>
                  <a:pt x="453" y="89"/>
                  <a:pt x="453" y="89"/>
                  <a:pt x="453" y="89"/>
                </a:cubicBezTo>
                <a:cubicBezTo>
                  <a:pt x="453" y="88"/>
                  <a:pt x="452" y="87"/>
                  <a:pt x="452" y="87"/>
                </a:cubicBezTo>
                <a:close/>
                <a:moveTo>
                  <a:pt x="455" y="94"/>
                </a:moveTo>
                <a:cubicBezTo>
                  <a:pt x="455" y="94"/>
                  <a:pt x="456" y="94"/>
                  <a:pt x="456" y="94"/>
                </a:cubicBezTo>
                <a:cubicBezTo>
                  <a:pt x="456" y="94"/>
                  <a:pt x="456" y="94"/>
                  <a:pt x="456" y="94"/>
                </a:cubicBezTo>
                <a:cubicBezTo>
                  <a:pt x="456" y="94"/>
                  <a:pt x="455" y="94"/>
                  <a:pt x="455" y="94"/>
                </a:cubicBezTo>
                <a:close/>
                <a:moveTo>
                  <a:pt x="442" y="72"/>
                </a:moveTo>
                <a:cubicBezTo>
                  <a:pt x="443" y="72"/>
                  <a:pt x="444" y="72"/>
                  <a:pt x="444" y="72"/>
                </a:cubicBezTo>
                <a:cubicBezTo>
                  <a:pt x="443" y="72"/>
                  <a:pt x="443" y="71"/>
                  <a:pt x="442" y="72"/>
                </a:cubicBezTo>
                <a:close/>
                <a:moveTo>
                  <a:pt x="445" y="75"/>
                </a:moveTo>
                <a:cubicBezTo>
                  <a:pt x="445" y="75"/>
                  <a:pt x="446" y="75"/>
                  <a:pt x="446" y="75"/>
                </a:cubicBezTo>
                <a:cubicBezTo>
                  <a:pt x="446" y="75"/>
                  <a:pt x="445" y="75"/>
                  <a:pt x="445" y="75"/>
                </a:cubicBezTo>
                <a:close/>
                <a:moveTo>
                  <a:pt x="447" y="79"/>
                </a:moveTo>
                <a:cubicBezTo>
                  <a:pt x="447" y="79"/>
                  <a:pt x="448" y="79"/>
                  <a:pt x="448" y="79"/>
                </a:cubicBezTo>
                <a:cubicBezTo>
                  <a:pt x="448" y="79"/>
                  <a:pt x="448" y="79"/>
                  <a:pt x="448" y="79"/>
                </a:cubicBezTo>
                <a:cubicBezTo>
                  <a:pt x="448" y="79"/>
                  <a:pt x="447" y="79"/>
                  <a:pt x="447" y="79"/>
                </a:cubicBezTo>
                <a:close/>
                <a:moveTo>
                  <a:pt x="451" y="85"/>
                </a:moveTo>
                <a:cubicBezTo>
                  <a:pt x="451" y="85"/>
                  <a:pt x="451" y="85"/>
                  <a:pt x="451" y="84"/>
                </a:cubicBezTo>
                <a:cubicBezTo>
                  <a:pt x="451" y="85"/>
                  <a:pt x="451" y="85"/>
                  <a:pt x="451" y="85"/>
                </a:cubicBezTo>
                <a:close/>
                <a:moveTo>
                  <a:pt x="436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6" y="59"/>
                  <a:pt x="436" y="59"/>
                </a:cubicBezTo>
                <a:close/>
                <a:moveTo>
                  <a:pt x="453" y="90"/>
                </a:moveTo>
                <a:cubicBezTo>
                  <a:pt x="453" y="90"/>
                  <a:pt x="453" y="90"/>
                  <a:pt x="453" y="90"/>
                </a:cubicBezTo>
                <a:close/>
                <a:moveTo>
                  <a:pt x="431" y="49"/>
                </a:moveTo>
                <a:cubicBezTo>
                  <a:pt x="431" y="49"/>
                  <a:pt x="431" y="49"/>
                  <a:pt x="431" y="49"/>
                </a:cubicBezTo>
                <a:cubicBezTo>
                  <a:pt x="431" y="49"/>
                  <a:pt x="431" y="49"/>
                  <a:pt x="431" y="48"/>
                </a:cubicBezTo>
                <a:cubicBezTo>
                  <a:pt x="431" y="48"/>
                  <a:pt x="431" y="49"/>
                  <a:pt x="431" y="49"/>
                </a:cubicBezTo>
                <a:close/>
                <a:moveTo>
                  <a:pt x="437" y="61"/>
                </a:moveTo>
                <a:cubicBezTo>
                  <a:pt x="437" y="61"/>
                  <a:pt x="438" y="62"/>
                  <a:pt x="438" y="61"/>
                </a:cubicBezTo>
                <a:cubicBezTo>
                  <a:pt x="438" y="61"/>
                  <a:pt x="438" y="61"/>
                  <a:pt x="438" y="61"/>
                </a:cubicBezTo>
                <a:cubicBezTo>
                  <a:pt x="437" y="61"/>
                  <a:pt x="437" y="61"/>
                  <a:pt x="437" y="61"/>
                </a:cubicBezTo>
                <a:close/>
                <a:moveTo>
                  <a:pt x="447" y="81"/>
                </a:moveTo>
                <a:cubicBezTo>
                  <a:pt x="447" y="81"/>
                  <a:pt x="448" y="82"/>
                  <a:pt x="448" y="81"/>
                </a:cubicBezTo>
                <a:cubicBezTo>
                  <a:pt x="448" y="81"/>
                  <a:pt x="448" y="81"/>
                  <a:pt x="447" y="81"/>
                </a:cubicBezTo>
                <a:close/>
                <a:moveTo>
                  <a:pt x="450" y="87"/>
                </a:moveTo>
                <a:cubicBezTo>
                  <a:pt x="450" y="88"/>
                  <a:pt x="451" y="88"/>
                  <a:pt x="451" y="88"/>
                </a:cubicBezTo>
                <a:cubicBezTo>
                  <a:pt x="451" y="88"/>
                  <a:pt x="452" y="88"/>
                  <a:pt x="451" y="87"/>
                </a:cubicBezTo>
                <a:cubicBezTo>
                  <a:pt x="451" y="88"/>
                  <a:pt x="450" y="87"/>
                  <a:pt x="450" y="87"/>
                </a:cubicBezTo>
                <a:close/>
                <a:moveTo>
                  <a:pt x="444" y="77"/>
                </a:moveTo>
                <a:cubicBezTo>
                  <a:pt x="444" y="77"/>
                  <a:pt x="446" y="77"/>
                  <a:pt x="445" y="77"/>
                </a:cubicBezTo>
                <a:cubicBezTo>
                  <a:pt x="445" y="77"/>
                  <a:pt x="445" y="77"/>
                  <a:pt x="444" y="77"/>
                </a:cubicBezTo>
                <a:close/>
                <a:moveTo>
                  <a:pt x="450" y="88"/>
                </a:moveTo>
                <a:cubicBezTo>
                  <a:pt x="449" y="88"/>
                  <a:pt x="448" y="87"/>
                  <a:pt x="446" y="88"/>
                </a:cubicBezTo>
                <a:cubicBezTo>
                  <a:pt x="446" y="88"/>
                  <a:pt x="447" y="88"/>
                  <a:pt x="447" y="88"/>
                </a:cubicBezTo>
                <a:cubicBezTo>
                  <a:pt x="445" y="89"/>
                  <a:pt x="443" y="88"/>
                  <a:pt x="440" y="88"/>
                </a:cubicBezTo>
                <a:cubicBezTo>
                  <a:pt x="441" y="88"/>
                  <a:pt x="440" y="88"/>
                  <a:pt x="440" y="89"/>
                </a:cubicBezTo>
                <a:cubicBezTo>
                  <a:pt x="440" y="89"/>
                  <a:pt x="441" y="89"/>
                  <a:pt x="441" y="90"/>
                </a:cubicBezTo>
                <a:cubicBezTo>
                  <a:pt x="443" y="89"/>
                  <a:pt x="444" y="90"/>
                  <a:pt x="446" y="89"/>
                </a:cubicBezTo>
                <a:cubicBezTo>
                  <a:pt x="447" y="89"/>
                  <a:pt x="448" y="90"/>
                  <a:pt x="449" y="88"/>
                </a:cubicBezTo>
                <a:cubicBezTo>
                  <a:pt x="450" y="89"/>
                  <a:pt x="451" y="89"/>
                  <a:pt x="452" y="89"/>
                </a:cubicBezTo>
                <a:cubicBezTo>
                  <a:pt x="451" y="88"/>
                  <a:pt x="451" y="89"/>
                  <a:pt x="450" y="88"/>
                </a:cubicBezTo>
                <a:close/>
                <a:moveTo>
                  <a:pt x="440" y="68"/>
                </a:moveTo>
                <a:cubicBezTo>
                  <a:pt x="440" y="68"/>
                  <a:pt x="440" y="68"/>
                  <a:pt x="440" y="68"/>
                </a:cubicBezTo>
                <a:cubicBezTo>
                  <a:pt x="440" y="67"/>
                  <a:pt x="440" y="67"/>
                  <a:pt x="440" y="68"/>
                </a:cubicBezTo>
                <a:close/>
                <a:moveTo>
                  <a:pt x="453" y="93"/>
                </a:moveTo>
                <a:cubicBezTo>
                  <a:pt x="453" y="94"/>
                  <a:pt x="452" y="93"/>
                  <a:pt x="451" y="94"/>
                </a:cubicBezTo>
                <a:cubicBezTo>
                  <a:pt x="452" y="95"/>
                  <a:pt x="453" y="94"/>
                  <a:pt x="454" y="95"/>
                </a:cubicBezTo>
                <a:cubicBezTo>
                  <a:pt x="454" y="94"/>
                  <a:pt x="454" y="93"/>
                  <a:pt x="453" y="93"/>
                </a:cubicBezTo>
                <a:close/>
                <a:moveTo>
                  <a:pt x="437" y="66"/>
                </a:moveTo>
                <a:cubicBezTo>
                  <a:pt x="437" y="66"/>
                  <a:pt x="438" y="66"/>
                  <a:pt x="438" y="65"/>
                </a:cubicBezTo>
                <a:cubicBezTo>
                  <a:pt x="438" y="65"/>
                  <a:pt x="437" y="65"/>
                  <a:pt x="437" y="66"/>
                </a:cubicBezTo>
                <a:cubicBezTo>
                  <a:pt x="437" y="66"/>
                  <a:pt x="437" y="66"/>
                  <a:pt x="437" y="66"/>
                </a:cubicBezTo>
                <a:close/>
                <a:moveTo>
                  <a:pt x="451" y="90"/>
                </a:moveTo>
                <a:cubicBezTo>
                  <a:pt x="451" y="90"/>
                  <a:pt x="451" y="90"/>
                  <a:pt x="452" y="91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1" y="90"/>
                  <a:pt x="451" y="90"/>
                  <a:pt x="451" y="90"/>
                </a:cubicBezTo>
                <a:close/>
                <a:moveTo>
                  <a:pt x="441" y="75"/>
                </a:moveTo>
                <a:cubicBezTo>
                  <a:pt x="442" y="75"/>
                  <a:pt x="441" y="75"/>
                  <a:pt x="441" y="75"/>
                </a:cubicBezTo>
                <a:cubicBezTo>
                  <a:pt x="442" y="75"/>
                  <a:pt x="443" y="76"/>
                  <a:pt x="444" y="75"/>
                </a:cubicBezTo>
                <a:cubicBezTo>
                  <a:pt x="443" y="75"/>
                  <a:pt x="442" y="75"/>
                  <a:pt x="442" y="74"/>
                </a:cubicBezTo>
                <a:cubicBezTo>
                  <a:pt x="440" y="75"/>
                  <a:pt x="439" y="74"/>
                  <a:pt x="438" y="75"/>
                </a:cubicBezTo>
                <a:cubicBezTo>
                  <a:pt x="438" y="75"/>
                  <a:pt x="439" y="75"/>
                  <a:pt x="439" y="75"/>
                </a:cubicBezTo>
                <a:cubicBezTo>
                  <a:pt x="440" y="75"/>
                  <a:pt x="441" y="75"/>
                  <a:pt x="441" y="75"/>
                </a:cubicBezTo>
                <a:close/>
                <a:moveTo>
                  <a:pt x="447" y="82"/>
                </a:moveTo>
                <a:cubicBezTo>
                  <a:pt x="446" y="82"/>
                  <a:pt x="447" y="82"/>
                  <a:pt x="447" y="82"/>
                </a:cubicBezTo>
                <a:close/>
                <a:moveTo>
                  <a:pt x="447" y="84"/>
                </a:moveTo>
                <a:cubicBezTo>
                  <a:pt x="448" y="84"/>
                  <a:pt x="448" y="85"/>
                  <a:pt x="448" y="85"/>
                </a:cubicBezTo>
                <a:cubicBezTo>
                  <a:pt x="448" y="85"/>
                  <a:pt x="448" y="84"/>
                  <a:pt x="448" y="84"/>
                </a:cubicBezTo>
                <a:cubicBezTo>
                  <a:pt x="448" y="84"/>
                  <a:pt x="447" y="84"/>
                  <a:pt x="447" y="84"/>
                </a:cubicBezTo>
                <a:close/>
                <a:moveTo>
                  <a:pt x="441" y="72"/>
                </a:move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lose/>
                <a:moveTo>
                  <a:pt x="442" y="77"/>
                </a:moveTo>
                <a:cubicBezTo>
                  <a:pt x="443" y="77"/>
                  <a:pt x="444" y="77"/>
                  <a:pt x="444" y="76"/>
                </a:cubicBezTo>
                <a:cubicBezTo>
                  <a:pt x="443" y="77"/>
                  <a:pt x="442" y="76"/>
                  <a:pt x="442" y="77"/>
                </a:cubicBezTo>
                <a:close/>
                <a:moveTo>
                  <a:pt x="448" y="87"/>
                </a:moveTo>
                <a:cubicBezTo>
                  <a:pt x="448" y="87"/>
                  <a:pt x="448" y="87"/>
                  <a:pt x="448" y="87"/>
                </a:cubicBezTo>
                <a:cubicBezTo>
                  <a:pt x="449" y="87"/>
                  <a:pt x="450" y="88"/>
                  <a:pt x="449" y="87"/>
                </a:cubicBezTo>
                <a:cubicBezTo>
                  <a:pt x="449" y="87"/>
                  <a:pt x="449" y="87"/>
                  <a:pt x="448" y="87"/>
                </a:cubicBezTo>
                <a:close/>
                <a:moveTo>
                  <a:pt x="433" y="61"/>
                </a:moveTo>
                <a:cubicBezTo>
                  <a:pt x="433" y="61"/>
                  <a:pt x="433" y="62"/>
                  <a:pt x="434" y="62"/>
                </a:cubicBezTo>
                <a:cubicBezTo>
                  <a:pt x="434" y="61"/>
                  <a:pt x="435" y="61"/>
                  <a:pt x="435" y="61"/>
                </a:cubicBezTo>
                <a:cubicBezTo>
                  <a:pt x="435" y="61"/>
                  <a:pt x="435" y="61"/>
                  <a:pt x="435" y="60"/>
                </a:cubicBezTo>
                <a:cubicBezTo>
                  <a:pt x="434" y="61"/>
                  <a:pt x="434" y="61"/>
                  <a:pt x="433" y="61"/>
                </a:cubicBezTo>
                <a:close/>
                <a:moveTo>
                  <a:pt x="450" y="90"/>
                </a:moveTo>
                <a:cubicBezTo>
                  <a:pt x="450" y="90"/>
                  <a:pt x="451" y="90"/>
                  <a:pt x="450" y="89"/>
                </a:cubicBezTo>
                <a:cubicBezTo>
                  <a:pt x="450" y="89"/>
                  <a:pt x="450" y="90"/>
                  <a:pt x="450" y="90"/>
                </a:cubicBezTo>
                <a:close/>
                <a:moveTo>
                  <a:pt x="433" y="59"/>
                </a:moveTo>
                <a:cubicBezTo>
                  <a:pt x="434" y="59"/>
                  <a:pt x="432" y="59"/>
                  <a:pt x="433" y="59"/>
                </a:cubicBezTo>
                <a:close/>
                <a:moveTo>
                  <a:pt x="438" y="68"/>
                </a:moveTo>
                <a:cubicBezTo>
                  <a:pt x="438" y="68"/>
                  <a:pt x="438" y="68"/>
                  <a:pt x="438" y="68"/>
                </a:cubicBezTo>
                <a:close/>
                <a:moveTo>
                  <a:pt x="437" y="66"/>
                </a:moveTo>
                <a:cubicBezTo>
                  <a:pt x="436" y="65"/>
                  <a:pt x="436" y="66"/>
                  <a:pt x="437" y="66"/>
                </a:cubicBezTo>
                <a:close/>
                <a:moveTo>
                  <a:pt x="431" y="57"/>
                </a:moveTo>
                <a:cubicBezTo>
                  <a:pt x="431" y="57"/>
                  <a:pt x="432" y="57"/>
                  <a:pt x="431" y="57"/>
                </a:cubicBezTo>
                <a:close/>
                <a:moveTo>
                  <a:pt x="451" y="94"/>
                </a:move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lose/>
                <a:moveTo>
                  <a:pt x="438" y="72"/>
                </a:moveTo>
                <a:cubicBezTo>
                  <a:pt x="439" y="72"/>
                  <a:pt x="439" y="72"/>
                  <a:pt x="439" y="72"/>
                </a:cubicBezTo>
                <a:cubicBezTo>
                  <a:pt x="439" y="72"/>
                  <a:pt x="439" y="72"/>
                  <a:pt x="439" y="71"/>
                </a:cubicBezTo>
                <a:cubicBezTo>
                  <a:pt x="439" y="72"/>
                  <a:pt x="439" y="72"/>
                  <a:pt x="438" y="72"/>
                </a:cubicBezTo>
                <a:close/>
                <a:moveTo>
                  <a:pt x="448" y="90"/>
                </a:moveTo>
                <a:cubicBezTo>
                  <a:pt x="448" y="90"/>
                  <a:pt x="449" y="91"/>
                  <a:pt x="449" y="90"/>
                </a:cubicBezTo>
                <a:cubicBezTo>
                  <a:pt x="448" y="90"/>
                  <a:pt x="448" y="90"/>
                  <a:pt x="448" y="90"/>
                </a:cubicBezTo>
                <a:close/>
                <a:moveTo>
                  <a:pt x="441" y="77"/>
                </a:moveTo>
                <a:cubicBezTo>
                  <a:pt x="441" y="77"/>
                  <a:pt x="441" y="77"/>
                  <a:pt x="441" y="77"/>
                </a:cubicBezTo>
                <a:cubicBezTo>
                  <a:pt x="441" y="77"/>
                  <a:pt x="441" y="77"/>
                  <a:pt x="441" y="77"/>
                </a:cubicBezTo>
                <a:close/>
                <a:moveTo>
                  <a:pt x="440" y="78"/>
                </a:moveTo>
                <a:cubicBezTo>
                  <a:pt x="440" y="78"/>
                  <a:pt x="441" y="78"/>
                  <a:pt x="442" y="77"/>
                </a:cubicBezTo>
                <a:cubicBezTo>
                  <a:pt x="441" y="78"/>
                  <a:pt x="441" y="77"/>
                  <a:pt x="440" y="78"/>
                </a:cubicBezTo>
                <a:close/>
                <a:moveTo>
                  <a:pt x="431" y="59"/>
                </a:moveTo>
                <a:cubicBezTo>
                  <a:pt x="431" y="59"/>
                  <a:pt x="432" y="60"/>
                  <a:pt x="431" y="59"/>
                </a:cubicBezTo>
                <a:close/>
                <a:moveTo>
                  <a:pt x="434" y="66"/>
                </a:moveTo>
                <a:cubicBezTo>
                  <a:pt x="434" y="66"/>
                  <a:pt x="434" y="66"/>
                  <a:pt x="434" y="66"/>
                </a:cubicBezTo>
                <a:cubicBezTo>
                  <a:pt x="434" y="67"/>
                  <a:pt x="435" y="67"/>
                  <a:pt x="435" y="66"/>
                </a:cubicBezTo>
                <a:cubicBezTo>
                  <a:pt x="435" y="66"/>
                  <a:pt x="435" y="66"/>
                  <a:pt x="434" y="66"/>
                </a:cubicBezTo>
                <a:close/>
                <a:moveTo>
                  <a:pt x="433" y="64"/>
                </a:moveTo>
                <a:cubicBezTo>
                  <a:pt x="433" y="65"/>
                  <a:pt x="434" y="64"/>
                  <a:pt x="433" y="64"/>
                </a:cubicBezTo>
                <a:close/>
                <a:moveTo>
                  <a:pt x="425" y="51"/>
                </a:moveTo>
                <a:cubicBezTo>
                  <a:pt x="425" y="51"/>
                  <a:pt x="424" y="51"/>
                  <a:pt x="424" y="51"/>
                </a:cubicBezTo>
                <a:cubicBezTo>
                  <a:pt x="425" y="52"/>
                  <a:pt x="425" y="52"/>
                  <a:pt x="427" y="52"/>
                </a:cubicBezTo>
                <a:cubicBezTo>
                  <a:pt x="426" y="51"/>
                  <a:pt x="426" y="51"/>
                  <a:pt x="425" y="51"/>
                </a:cubicBezTo>
                <a:close/>
                <a:moveTo>
                  <a:pt x="431" y="62"/>
                </a:moveTo>
                <a:cubicBezTo>
                  <a:pt x="431" y="62"/>
                  <a:pt x="431" y="62"/>
                  <a:pt x="432" y="63"/>
                </a:cubicBezTo>
                <a:cubicBezTo>
                  <a:pt x="432" y="62"/>
                  <a:pt x="432" y="62"/>
                  <a:pt x="432" y="62"/>
                </a:cubicBezTo>
                <a:cubicBezTo>
                  <a:pt x="432" y="62"/>
                  <a:pt x="432" y="62"/>
                  <a:pt x="431" y="62"/>
                </a:cubicBezTo>
                <a:close/>
                <a:moveTo>
                  <a:pt x="439" y="75"/>
                </a:moveTo>
                <a:cubicBezTo>
                  <a:pt x="439" y="76"/>
                  <a:pt x="439" y="76"/>
                  <a:pt x="439" y="75"/>
                </a:cubicBezTo>
                <a:close/>
                <a:moveTo>
                  <a:pt x="431" y="61"/>
                </a:moveTo>
                <a:cubicBezTo>
                  <a:pt x="430" y="61"/>
                  <a:pt x="431" y="60"/>
                  <a:pt x="431" y="61"/>
                </a:cubicBezTo>
                <a:close/>
                <a:moveTo>
                  <a:pt x="445" y="87"/>
                </a:moveTo>
                <a:cubicBezTo>
                  <a:pt x="445" y="87"/>
                  <a:pt x="445" y="87"/>
                  <a:pt x="445" y="87"/>
                </a:cubicBezTo>
                <a:cubicBezTo>
                  <a:pt x="445" y="88"/>
                  <a:pt x="445" y="87"/>
                  <a:pt x="445" y="87"/>
                </a:cubicBezTo>
                <a:cubicBezTo>
                  <a:pt x="445" y="87"/>
                  <a:pt x="445" y="87"/>
                  <a:pt x="445" y="87"/>
                </a:cubicBezTo>
                <a:close/>
                <a:moveTo>
                  <a:pt x="448" y="93"/>
                </a:move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lose/>
                <a:moveTo>
                  <a:pt x="433" y="72"/>
                </a:moveTo>
                <a:cubicBezTo>
                  <a:pt x="434" y="72"/>
                  <a:pt x="436" y="72"/>
                  <a:pt x="437" y="72"/>
                </a:cubicBezTo>
                <a:cubicBezTo>
                  <a:pt x="436" y="71"/>
                  <a:pt x="434" y="72"/>
                  <a:pt x="433" y="72"/>
                </a:cubicBezTo>
                <a:close/>
                <a:moveTo>
                  <a:pt x="445" y="88"/>
                </a:moveTo>
                <a:cubicBezTo>
                  <a:pt x="445" y="88"/>
                  <a:pt x="445" y="88"/>
                  <a:pt x="445" y="88"/>
                </a:cubicBezTo>
                <a:close/>
                <a:moveTo>
                  <a:pt x="419" y="41"/>
                </a:moveTo>
                <a:cubicBezTo>
                  <a:pt x="419" y="41"/>
                  <a:pt x="419" y="41"/>
                  <a:pt x="419" y="42"/>
                </a:cubicBezTo>
                <a:cubicBezTo>
                  <a:pt x="419" y="42"/>
                  <a:pt x="419" y="42"/>
                  <a:pt x="420" y="42"/>
                </a:cubicBezTo>
                <a:cubicBezTo>
                  <a:pt x="420" y="41"/>
                  <a:pt x="420" y="41"/>
                  <a:pt x="419" y="41"/>
                </a:cubicBezTo>
                <a:close/>
                <a:moveTo>
                  <a:pt x="432" y="64"/>
                </a:moveTo>
                <a:cubicBezTo>
                  <a:pt x="432" y="65"/>
                  <a:pt x="433" y="64"/>
                  <a:pt x="432" y="64"/>
                </a:cubicBezTo>
                <a:close/>
                <a:moveTo>
                  <a:pt x="434" y="67"/>
                </a:moveTo>
                <a:cubicBezTo>
                  <a:pt x="433" y="68"/>
                  <a:pt x="434" y="68"/>
                  <a:pt x="434" y="67"/>
                </a:cubicBezTo>
                <a:close/>
                <a:moveTo>
                  <a:pt x="437" y="76"/>
                </a:moveTo>
                <a:cubicBezTo>
                  <a:pt x="437" y="76"/>
                  <a:pt x="438" y="75"/>
                  <a:pt x="437" y="75"/>
                </a:cubicBezTo>
                <a:cubicBezTo>
                  <a:pt x="437" y="75"/>
                  <a:pt x="437" y="75"/>
                  <a:pt x="437" y="76"/>
                </a:cubicBezTo>
                <a:close/>
                <a:moveTo>
                  <a:pt x="430" y="63"/>
                </a:moveTo>
                <a:cubicBezTo>
                  <a:pt x="430" y="63"/>
                  <a:pt x="431" y="62"/>
                  <a:pt x="431" y="62"/>
                </a:cubicBezTo>
                <a:cubicBezTo>
                  <a:pt x="430" y="62"/>
                  <a:pt x="430" y="62"/>
                  <a:pt x="430" y="63"/>
                </a:cubicBezTo>
                <a:close/>
                <a:moveTo>
                  <a:pt x="419" y="44"/>
                </a:moveTo>
                <a:cubicBezTo>
                  <a:pt x="420" y="44"/>
                  <a:pt x="421" y="44"/>
                  <a:pt x="420" y="43"/>
                </a:cubicBezTo>
                <a:cubicBezTo>
                  <a:pt x="420" y="43"/>
                  <a:pt x="420" y="44"/>
                  <a:pt x="419" y="44"/>
                </a:cubicBezTo>
                <a:close/>
                <a:moveTo>
                  <a:pt x="417" y="39"/>
                </a:moveTo>
                <a:cubicBezTo>
                  <a:pt x="417" y="39"/>
                  <a:pt x="418" y="40"/>
                  <a:pt x="418" y="39"/>
                </a:cubicBezTo>
                <a:cubicBezTo>
                  <a:pt x="418" y="39"/>
                  <a:pt x="418" y="39"/>
                  <a:pt x="418" y="39"/>
                </a:cubicBezTo>
                <a:cubicBezTo>
                  <a:pt x="418" y="39"/>
                  <a:pt x="417" y="39"/>
                  <a:pt x="417" y="39"/>
                </a:cubicBezTo>
                <a:close/>
                <a:moveTo>
                  <a:pt x="444" y="90"/>
                </a:moveTo>
                <a:cubicBezTo>
                  <a:pt x="441" y="90"/>
                  <a:pt x="438" y="90"/>
                  <a:pt x="436" y="90"/>
                </a:cubicBezTo>
                <a:cubicBezTo>
                  <a:pt x="437" y="92"/>
                  <a:pt x="438" y="91"/>
                  <a:pt x="440" y="91"/>
                </a:cubicBezTo>
                <a:cubicBezTo>
                  <a:pt x="440" y="91"/>
                  <a:pt x="440" y="91"/>
                  <a:pt x="441" y="91"/>
                </a:cubicBezTo>
                <a:cubicBezTo>
                  <a:pt x="441" y="91"/>
                  <a:pt x="441" y="91"/>
                  <a:pt x="442" y="91"/>
                </a:cubicBezTo>
                <a:cubicBezTo>
                  <a:pt x="443" y="91"/>
                  <a:pt x="444" y="91"/>
                  <a:pt x="445" y="91"/>
                </a:cubicBezTo>
                <a:cubicBezTo>
                  <a:pt x="445" y="90"/>
                  <a:pt x="445" y="90"/>
                  <a:pt x="445" y="90"/>
                </a:cubicBezTo>
                <a:cubicBezTo>
                  <a:pt x="444" y="90"/>
                  <a:pt x="444" y="90"/>
                  <a:pt x="444" y="90"/>
                </a:cubicBezTo>
                <a:close/>
                <a:moveTo>
                  <a:pt x="417" y="41"/>
                </a:moveTo>
                <a:cubicBezTo>
                  <a:pt x="417" y="41"/>
                  <a:pt x="418" y="41"/>
                  <a:pt x="418" y="41"/>
                </a:cubicBezTo>
                <a:cubicBezTo>
                  <a:pt x="418" y="41"/>
                  <a:pt x="418" y="41"/>
                  <a:pt x="418" y="40"/>
                </a:cubicBezTo>
                <a:cubicBezTo>
                  <a:pt x="417" y="40"/>
                  <a:pt x="417" y="41"/>
                  <a:pt x="417" y="41"/>
                </a:cubicBezTo>
                <a:close/>
                <a:moveTo>
                  <a:pt x="431" y="66"/>
                </a:moveTo>
                <a:cubicBezTo>
                  <a:pt x="431" y="66"/>
                  <a:pt x="432" y="66"/>
                  <a:pt x="431" y="66"/>
                </a:cubicBezTo>
                <a:close/>
                <a:moveTo>
                  <a:pt x="435" y="75"/>
                </a:moveTo>
                <a:cubicBezTo>
                  <a:pt x="436" y="75"/>
                  <a:pt x="436" y="76"/>
                  <a:pt x="436" y="75"/>
                </a:cubicBezTo>
                <a:cubicBezTo>
                  <a:pt x="436" y="75"/>
                  <a:pt x="436" y="75"/>
                  <a:pt x="436" y="75"/>
                </a:cubicBezTo>
                <a:cubicBezTo>
                  <a:pt x="436" y="75"/>
                  <a:pt x="435" y="75"/>
                  <a:pt x="435" y="75"/>
                </a:cubicBezTo>
                <a:close/>
                <a:moveTo>
                  <a:pt x="422" y="52"/>
                </a:moveTo>
                <a:cubicBezTo>
                  <a:pt x="423" y="52"/>
                  <a:pt x="423" y="52"/>
                  <a:pt x="423" y="52"/>
                </a:cubicBezTo>
                <a:cubicBezTo>
                  <a:pt x="423" y="52"/>
                  <a:pt x="423" y="51"/>
                  <a:pt x="423" y="51"/>
                </a:cubicBezTo>
                <a:cubicBezTo>
                  <a:pt x="423" y="51"/>
                  <a:pt x="422" y="51"/>
                  <a:pt x="422" y="52"/>
                </a:cubicBezTo>
                <a:close/>
                <a:moveTo>
                  <a:pt x="441" y="84"/>
                </a:moveTo>
                <a:cubicBezTo>
                  <a:pt x="440" y="85"/>
                  <a:pt x="441" y="84"/>
                  <a:pt x="441" y="84"/>
                </a:cubicBezTo>
                <a:close/>
                <a:moveTo>
                  <a:pt x="427" y="61"/>
                </a:moveTo>
                <a:cubicBezTo>
                  <a:pt x="428" y="61"/>
                  <a:pt x="428" y="61"/>
                  <a:pt x="428" y="61"/>
                </a:cubicBezTo>
                <a:cubicBezTo>
                  <a:pt x="428" y="61"/>
                  <a:pt x="427" y="61"/>
                  <a:pt x="427" y="61"/>
                </a:cubicBezTo>
                <a:close/>
                <a:moveTo>
                  <a:pt x="426" y="57"/>
                </a:moveTo>
                <a:cubicBezTo>
                  <a:pt x="425" y="57"/>
                  <a:pt x="426" y="57"/>
                  <a:pt x="426" y="57"/>
                </a:cubicBezTo>
                <a:close/>
                <a:moveTo>
                  <a:pt x="433" y="75"/>
                </a:moveTo>
                <a:cubicBezTo>
                  <a:pt x="433" y="75"/>
                  <a:pt x="434" y="75"/>
                  <a:pt x="434" y="75"/>
                </a:cubicBezTo>
                <a:cubicBezTo>
                  <a:pt x="434" y="76"/>
                  <a:pt x="433" y="76"/>
                  <a:pt x="433" y="76"/>
                </a:cubicBezTo>
                <a:cubicBezTo>
                  <a:pt x="434" y="76"/>
                  <a:pt x="434" y="76"/>
                  <a:pt x="434" y="76"/>
                </a:cubicBezTo>
                <a:cubicBezTo>
                  <a:pt x="435" y="76"/>
                  <a:pt x="435" y="75"/>
                  <a:pt x="435" y="74"/>
                </a:cubicBezTo>
                <a:cubicBezTo>
                  <a:pt x="434" y="74"/>
                  <a:pt x="434" y="75"/>
                  <a:pt x="433" y="75"/>
                </a:cubicBezTo>
                <a:close/>
                <a:moveTo>
                  <a:pt x="440" y="85"/>
                </a:moveTo>
                <a:cubicBezTo>
                  <a:pt x="440" y="85"/>
                  <a:pt x="441" y="85"/>
                  <a:pt x="440" y="85"/>
                </a:cubicBezTo>
                <a:cubicBezTo>
                  <a:pt x="440" y="85"/>
                  <a:pt x="440" y="85"/>
                  <a:pt x="440" y="85"/>
                </a:cubicBezTo>
                <a:close/>
                <a:moveTo>
                  <a:pt x="430" y="66"/>
                </a:moveTo>
                <a:cubicBezTo>
                  <a:pt x="430" y="66"/>
                  <a:pt x="430" y="66"/>
                  <a:pt x="430" y="66"/>
                </a:cubicBezTo>
                <a:close/>
                <a:moveTo>
                  <a:pt x="419" y="49"/>
                </a:moveTo>
                <a:cubicBezTo>
                  <a:pt x="419" y="49"/>
                  <a:pt x="420" y="49"/>
                  <a:pt x="420" y="48"/>
                </a:cubicBezTo>
                <a:cubicBezTo>
                  <a:pt x="419" y="48"/>
                  <a:pt x="419" y="49"/>
                  <a:pt x="419" y="49"/>
                </a:cubicBezTo>
                <a:close/>
                <a:moveTo>
                  <a:pt x="432" y="75"/>
                </a:moveTo>
                <a:cubicBezTo>
                  <a:pt x="432" y="75"/>
                  <a:pt x="433" y="75"/>
                  <a:pt x="433" y="75"/>
                </a:cubicBezTo>
                <a:cubicBezTo>
                  <a:pt x="432" y="75"/>
                  <a:pt x="432" y="75"/>
                  <a:pt x="432" y="75"/>
                </a:cubicBezTo>
                <a:close/>
                <a:moveTo>
                  <a:pt x="426" y="90"/>
                </a:moveTo>
                <a:cubicBezTo>
                  <a:pt x="426" y="91"/>
                  <a:pt x="428" y="90"/>
                  <a:pt x="430" y="91"/>
                </a:cubicBezTo>
                <a:cubicBezTo>
                  <a:pt x="431" y="90"/>
                  <a:pt x="432" y="91"/>
                  <a:pt x="434" y="90"/>
                </a:cubicBezTo>
                <a:cubicBezTo>
                  <a:pt x="434" y="91"/>
                  <a:pt x="435" y="91"/>
                  <a:pt x="435" y="91"/>
                </a:cubicBezTo>
                <a:cubicBezTo>
                  <a:pt x="435" y="91"/>
                  <a:pt x="436" y="91"/>
                  <a:pt x="436" y="90"/>
                </a:cubicBezTo>
                <a:cubicBezTo>
                  <a:pt x="435" y="90"/>
                  <a:pt x="435" y="90"/>
                  <a:pt x="435" y="90"/>
                </a:cubicBezTo>
                <a:cubicBezTo>
                  <a:pt x="434" y="90"/>
                  <a:pt x="434" y="90"/>
                  <a:pt x="434" y="90"/>
                </a:cubicBezTo>
                <a:cubicBezTo>
                  <a:pt x="435" y="90"/>
                  <a:pt x="437" y="89"/>
                  <a:pt x="438" y="89"/>
                </a:cubicBezTo>
                <a:cubicBezTo>
                  <a:pt x="439" y="89"/>
                  <a:pt x="439" y="88"/>
                  <a:pt x="440" y="88"/>
                </a:cubicBezTo>
                <a:cubicBezTo>
                  <a:pt x="439" y="87"/>
                  <a:pt x="438" y="87"/>
                  <a:pt x="437" y="88"/>
                </a:cubicBezTo>
                <a:cubicBezTo>
                  <a:pt x="435" y="87"/>
                  <a:pt x="433" y="86"/>
                  <a:pt x="432" y="88"/>
                </a:cubicBezTo>
                <a:cubicBezTo>
                  <a:pt x="431" y="87"/>
                  <a:pt x="430" y="88"/>
                  <a:pt x="430" y="87"/>
                </a:cubicBezTo>
                <a:cubicBezTo>
                  <a:pt x="428" y="88"/>
                  <a:pt x="427" y="87"/>
                  <a:pt x="425" y="88"/>
                </a:cubicBezTo>
                <a:cubicBezTo>
                  <a:pt x="425" y="88"/>
                  <a:pt x="425" y="88"/>
                  <a:pt x="425" y="89"/>
                </a:cubicBezTo>
                <a:cubicBezTo>
                  <a:pt x="424" y="89"/>
                  <a:pt x="424" y="88"/>
                  <a:pt x="424" y="88"/>
                </a:cubicBezTo>
                <a:cubicBezTo>
                  <a:pt x="424" y="88"/>
                  <a:pt x="423" y="89"/>
                  <a:pt x="423" y="88"/>
                </a:cubicBezTo>
                <a:cubicBezTo>
                  <a:pt x="423" y="88"/>
                  <a:pt x="423" y="88"/>
                  <a:pt x="424" y="88"/>
                </a:cubicBezTo>
                <a:cubicBezTo>
                  <a:pt x="423" y="87"/>
                  <a:pt x="423" y="87"/>
                  <a:pt x="422" y="87"/>
                </a:cubicBezTo>
                <a:cubicBezTo>
                  <a:pt x="422" y="88"/>
                  <a:pt x="423" y="88"/>
                  <a:pt x="422" y="88"/>
                </a:cubicBezTo>
                <a:cubicBezTo>
                  <a:pt x="423" y="88"/>
                  <a:pt x="422" y="89"/>
                  <a:pt x="423" y="89"/>
                </a:cubicBezTo>
                <a:cubicBezTo>
                  <a:pt x="425" y="90"/>
                  <a:pt x="427" y="89"/>
                  <a:pt x="429" y="90"/>
                </a:cubicBezTo>
                <a:cubicBezTo>
                  <a:pt x="431" y="89"/>
                  <a:pt x="432" y="90"/>
                  <a:pt x="433" y="90"/>
                </a:cubicBezTo>
                <a:cubicBezTo>
                  <a:pt x="432" y="91"/>
                  <a:pt x="431" y="90"/>
                  <a:pt x="429" y="90"/>
                </a:cubicBezTo>
                <a:cubicBezTo>
                  <a:pt x="428" y="90"/>
                  <a:pt x="427" y="90"/>
                  <a:pt x="426" y="90"/>
                </a:cubicBezTo>
                <a:close/>
                <a:moveTo>
                  <a:pt x="431" y="88"/>
                </a:moveTo>
                <a:cubicBezTo>
                  <a:pt x="431" y="88"/>
                  <a:pt x="430" y="88"/>
                  <a:pt x="431" y="88"/>
                </a:cubicBezTo>
                <a:close/>
                <a:moveTo>
                  <a:pt x="436" y="85"/>
                </a:moveTo>
                <a:cubicBezTo>
                  <a:pt x="437" y="85"/>
                  <a:pt x="437" y="85"/>
                  <a:pt x="437" y="85"/>
                </a:cubicBezTo>
                <a:cubicBezTo>
                  <a:pt x="437" y="85"/>
                  <a:pt x="437" y="85"/>
                  <a:pt x="436" y="85"/>
                </a:cubicBezTo>
                <a:close/>
                <a:moveTo>
                  <a:pt x="413" y="41"/>
                </a:moveTo>
                <a:cubicBezTo>
                  <a:pt x="413" y="41"/>
                  <a:pt x="413" y="42"/>
                  <a:pt x="413" y="42"/>
                </a:cubicBezTo>
                <a:cubicBezTo>
                  <a:pt x="413" y="42"/>
                  <a:pt x="414" y="41"/>
                  <a:pt x="414" y="41"/>
                </a:cubicBezTo>
                <a:cubicBezTo>
                  <a:pt x="413" y="41"/>
                  <a:pt x="413" y="41"/>
                  <a:pt x="413" y="41"/>
                </a:cubicBezTo>
                <a:close/>
                <a:moveTo>
                  <a:pt x="421" y="77"/>
                </a:moveTo>
                <a:cubicBezTo>
                  <a:pt x="422" y="77"/>
                  <a:pt x="421" y="77"/>
                  <a:pt x="422" y="76"/>
                </a:cubicBezTo>
                <a:cubicBezTo>
                  <a:pt x="422" y="76"/>
                  <a:pt x="422" y="77"/>
                  <a:pt x="423" y="76"/>
                </a:cubicBezTo>
                <a:cubicBezTo>
                  <a:pt x="424" y="75"/>
                  <a:pt x="426" y="76"/>
                  <a:pt x="428" y="76"/>
                </a:cubicBezTo>
                <a:cubicBezTo>
                  <a:pt x="429" y="77"/>
                  <a:pt x="430" y="75"/>
                  <a:pt x="432" y="76"/>
                </a:cubicBezTo>
                <a:cubicBezTo>
                  <a:pt x="431" y="75"/>
                  <a:pt x="432" y="75"/>
                  <a:pt x="431" y="75"/>
                </a:cubicBezTo>
                <a:cubicBezTo>
                  <a:pt x="430" y="75"/>
                  <a:pt x="429" y="74"/>
                  <a:pt x="427" y="75"/>
                </a:cubicBezTo>
                <a:cubicBezTo>
                  <a:pt x="426" y="74"/>
                  <a:pt x="423" y="74"/>
                  <a:pt x="421" y="76"/>
                </a:cubicBezTo>
                <a:cubicBezTo>
                  <a:pt x="421" y="74"/>
                  <a:pt x="418" y="75"/>
                  <a:pt x="417" y="75"/>
                </a:cubicBezTo>
                <a:cubicBezTo>
                  <a:pt x="417" y="75"/>
                  <a:pt x="417" y="76"/>
                  <a:pt x="417" y="76"/>
                </a:cubicBezTo>
                <a:cubicBezTo>
                  <a:pt x="417" y="76"/>
                  <a:pt x="418" y="77"/>
                  <a:pt x="419" y="76"/>
                </a:cubicBezTo>
                <a:cubicBezTo>
                  <a:pt x="420" y="76"/>
                  <a:pt x="420" y="76"/>
                  <a:pt x="421" y="76"/>
                </a:cubicBezTo>
                <a:cubicBezTo>
                  <a:pt x="421" y="77"/>
                  <a:pt x="420" y="76"/>
                  <a:pt x="421" y="77"/>
                </a:cubicBezTo>
                <a:cubicBezTo>
                  <a:pt x="421" y="77"/>
                  <a:pt x="421" y="77"/>
                  <a:pt x="421" y="77"/>
                </a:cubicBezTo>
                <a:close/>
                <a:moveTo>
                  <a:pt x="427" y="68"/>
                </a:moveTo>
                <a:cubicBezTo>
                  <a:pt x="427" y="67"/>
                  <a:pt x="427" y="68"/>
                  <a:pt x="427" y="68"/>
                </a:cubicBezTo>
                <a:close/>
                <a:moveTo>
                  <a:pt x="421" y="61"/>
                </a:moveTo>
                <a:cubicBezTo>
                  <a:pt x="422" y="61"/>
                  <a:pt x="423" y="62"/>
                  <a:pt x="423" y="62"/>
                </a:cubicBezTo>
                <a:cubicBezTo>
                  <a:pt x="423" y="61"/>
                  <a:pt x="424" y="62"/>
                  <a:pt x="424" y="61"/>
                </a:cubicBezTo>
                <a:cubicBezTo>
                  <a:pt x="424" y="61"/>
                  <a:pt x="424" y="61"/>
                  <a:pt x="423" y="61"/>
                </a:cubicBezTo>
                <a:cubicBezTo>
                  <a:pt x="423" y="61"/>
                  <a:pt x="422" y="61"/>
                  <a:pt x="421" y="61"/>
                </a:cubicBezTo>
                <a:close/>
                <a:moveTo>
                  <a:pt x="410" y="40"/>
                </a:moveTo>
                <a:cubicBezTo>
                  <a:pt x="410" y="40"/>
                  <a:pt x="410" y="40"/>
                  <a:pt x="410" y="40"/>
                </a:cubicBezTo>
                <a:cubicBezTo>
                  <a:pt x="410" y="40"/>
                  <a:pt x="411" y="40"/>
                  <a:pt x="411" y="40"/>
                </a:cubicBezTo>
                <a:cubicBezTo>
                  <a:pt x="410" y="40"/>
                  <a:pt x="410" y="40"/>
                  <a:pt x="410" y="40"/>
                </a:cubicBezTo>
                <a:close/>
                <a:moveTo>
                  <a:pt x="411" y="44"/>
                </a:moveTo>
                <a:cubicBezTo>
                  <a:pt x="412" y="44"/>
                  <a:pt x="413" y="44"/>
                  <a:pt x="412" y="44"/>
                </a:cubicBezTo>
                <a:cubicBezTo>
                  <a:pt x="412" y="44"/>
                  <a:pt x="411" y="43"/>
                  <a:pt x="411" y="44"/>
                </a:cubicBezTo>
                <a:close/>
                <a:moveTo>
                  <a:pt x="409" y="42"/>
                </a:moveTo>
                <a:cubicBezTo>
                  <a:pt x="410" y="42"/>
                  <a:pt x="410" y="41"/>
                  <a:pt x="410" y="41"/>
                </a:cubicBezTo>
                <a:cubicBezTo>
                  <a:pt x="409" y="41"/>
                  <a:pt x="409" y="40"/>
                  <a:pt x="408" y="40"/>
                </a:cubicBezTo>
                <a:cubicBezTo>
                  <a:pt x="409" y="41"/>
                  <a:pt x="409" y="41"/>
                  <a:pt x="409" y="41"/>
                </a:cubicBezTo>
                <a:cubicBezTo>
                  <a:pt x="409" y="41"/>
                  <a:pt x="409" y="42"/>
                  <a:pt x="409" y="42"/>
                </a:cubicBezTo>
                <a:cubicBezTo>
                  <a:pt x="410" y="42"/>
                  <a:pt x="410" y="42"/>
                  <a:pt x="410" y="42"/>
                </a:cubicBezTo>
                <a:cubicBezTo>
                  <a:pt x="410" y="42"/>
                  <a:pt x="410" y="42"/>
                  <a:pt x="409" y="42"/>
                </a:cubicBezTo>
                <a:close/>
                <a:moveTo>
                  <a:pt x="420" y="62"/>
                </a:moveTo>
                <a:cubicBezTo>
                  <a:pt x="420" y="61"/>
                  <a:pt x="420" y="62"/>
                  <a:pt x="421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2"/>
                </a:cubicBezTo>
                <a:close/>
                <a:moveTo>
                  <a:pt x="420" y="62"/>
                </a:moveTo>
                <a:cubicBezTo>
                  <a:pt x="420" y="62"/>
                  <a:pt x="420" y="63"/>
                  <a:pt x="421" y="62"/>
                </a:cubicBezTo>
                <a:cubicBezTo>
                  <a:pt x="421" y="62"/>
                  <a:pt x="421" y="61"/>
                  <a:pt x="420" y="62"/>
                </a:cubicBezTo>
                <a:close/>
                <a:moveTo>
                  <a:pt x="419" y="61"/>
                </a:moveTo>
                <a:cubicBezTo>
                  <a:pt x="419" y="61"/>
                  <a:pt x="419" y="61"/>
                  <a:pt x="419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0"/>
                </a:cubicBezTo>
                <a:cubicBezTo>
                  <a:pt x="419" y="61"/>
                  <a:pt x="419" y="61"/>
                  <a:pt x="419" y="61"/>
                </a:cubicBezTo>
                <a:close/>
                <a:moveTo>
                  <a:pt x="432" y="85"/>
                </a:moveTo>
                <a:cubicBezTo>
                  <a:pt x="432" y="85"/>
                  <a:pt x="433" y="85"/>
                  <a:pt x="433" y="85"/>
                </a:cubicBezTo>
                <a:cubicBezTo>
                  <a:pt x="432" y="85"/>
                  <a:pt x="432" y="85"/>
                  <a:pt x="432" y="85"/>
                </a:cubicBezTo>
                <a:cubicBezTo>
                  <a:pt x="432" y="85"/>
                  <a:pt x="432" y="85"/>
                  <a:pt x="432" y="85"/>
                </a:cubicBezTo>
                <a:close/>
                <a:moveTo>
                  <a:pt x="421" y="65"/>
                </a:moveTo>
                <a:cubicBezTo>
                  <a:pt x="421" y="65"/>
                  <a:pt x="422" y="65"/>
                  <a:pt x="421" y="65"/>
                </a:cubicBezTo>
                <a:cubicBezTo>
                  <a:pt x="421" y="65"/>
                  <a:pt x="421" y="65"/>
                  <a:pt x="421" y="65"/>
                </a:cubicBezTo>
                <a:close/>
                <a:moveTo>
                  <a:pt x="425" y="72"/>
                </a:move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lose/>
                <a:moveTo>
                  <a:pt x="419" y="61"/>
                </a:moveTo>
                <a:cubicBezTo>
                  <a:pt x="419" y="60"/>
                  <a:pt x="418" y="61"/>
                  <a:pt x="419" y="61"/>
                </a:cubicBezTo>
                <a:close/>
                <a:moveTo>
                  <a:pt x="419" y="62"/>
                </a:moveTo>
                <a:cubicBezTo>
                  <a:pt x="419" y="62"/>
                  <a:pt x="419" y="63"/>
                  <a:pt x="420" y="62"/>
                </a:cubicBezTo>
                <a:cubicBezTo>
                  <a:pt x="420" y="62"/>
                  <a:pt x="419" y="62"/>
                  <a:pt x="419" y="62"/>
                </a:cubicBezTo>
                <a:close/>
                <a:moveTo>
                  <a:pt x="422" y="68"/>
                </a:moveTo>
                <a:cubicBezTo>
                  <a:pt x="422" y="68"/>
                  <a:pt x="422" y="68"/>
                  <a:pt x="423" y="68"/>
                </a:cubicBezTo>
                <a:cubicBezTo>
                  <a:pt x="423" y="68"/>
                  <a:pt x="423" y="68"/>
                  <a:pt x="423" y="67"/>
                </a:cubicBezTo>
                <a:cubicBezTo>
                  <a:pt x="422" y="67"/>
                  <a:pt x="422" y="68"/>
                  <a:pt x="422" y="68"/>
                </a:cubicBezTo>
                <a:close/>
                <a:moveTo>
                  <a:pt x="430" y="84"/>
                </a:moveTo>
                <a:cubicBezTo>
                  <a:pt x="431" y="85"/>
                  <a:pt x="431" y="85"/>
                  <a:pt x="432" y="85"/>
                </a:cubicBezTo>
                <a:cubicBezTo>
                  <a:pt x="431" y="85"/>
                  <a:pt x="431" y="84"/>
                  <a:pt x="430" y="84"/>
                </a:cubicBezTo>
                <a:close/>
                <a:moveTo>
                  <a:pt x="409" y="43"/>
                </a:moveTo>
                <a:cubicBezTo>
                  <a:pt x="408" y="43"/>
                  <a:pt x="408" y="43"/>
                  <a:pt x="408" y="44"/>
                </a:cubicBezTo>
                <a:cubicBezTo>
                  <a:pt x="408" y="43"/>
                  <a:pt x="409" y="43"/>
                  <a:pt x="409" y="43"/>
                </a:cubicBezTo>
                <a:cubicBezTo>
                  <a:pt x="409" y="43"/>
                  <a:pt x="409" y="43"/>
                  <a:pt x="409" y="43"/>
                </a:cubicBezTo>
                <a:close/>
                <a:moveTo>
                  <a:pt x="416" y="57"/>
                </a:moveTo>
                <a:cubicBezTo>
                  <a:pt x="416" y="57"/>
                  <a:pt x="417" y="57"/>
                  <a:pt x="416" y="57"/>
                </a:cubicBezTo>
                <a:close/>
                <a:moveTo>
                  <a:pt x="421" y="66"/>
                </a:moveTo>
                <a:cubicBezTo>
                  <a:pt x="420" y="66"/>
                  <a:pt x="421" y="67"/>
                  <a:pt x="421" y="66"/>
                </a:cubicBezTo>
                <a:close/>
                <a:moveTo>
                  <a:pt x="416" y="60"/>
                </a:moveTo>
                <a:cubicBezTo>
                  <a:pt x="417" y="59"/>
                  <a:pt x="417" y="60"/>
                  <a:pt x="417" y="59"/>
                </a:cubicBezTo>
                <a:cubicBezTo>
                  <a:pt x="417" y="59"/>
                  <a:pt x="416" y="59"/>
                  <a:pt x="416" y="60"/>
                </a:cubicBezTo>
                <a:close/>
                <a:moveTo>
                  <a:pt x="415" y="61"/>
                </a:moveTo>
                <a:cubicBezTo>
                  <a:pt x="415" y="61"/>
                  <a:pt x="416" y="61"/>
                  <a:pt x="416" y="61"/>
                </a:cubicBezTo>
                <a:cubicBezTo>
                  <a:pt x="416" y="60"/>
                  <a:pt x="417" y="61"/>
                  <a:pt x="417" y="61"/>
                </a:cubicBezTo>
                <a:cubicBezTo>
                  <a:pt x="417" y="60"/>
                  <a:pt x="416" y="60"/>
                  <a:pt x="415" y="61"/>
                </a:cubicBezTo>
                <a:close/>
                <a:moveTo>
                  <a:pt x="420" y="68"/>
                </a:moveTo>
                <a:cubicBezTo>
                  <a:pt x="421" y="68"/>
                  <a:pt x="421" y="67"/>
                  <a:pt x="420" y="68"/>
                </a:cubicBezTo>
                <a:close/>
                <a:moveTo>
                  <a:pt x="424" y="77"/>
                </a:moveTo>
                <a:cubicBezTo>
                  <a:pt x="425" y="77"/>
                  <a:pt x="425" y="77"/>
                  <a:pt x="426" y="77"/>
                </a:cubicBezTo>
                <a:cubicBezTo>
                  <a:pt x="426" y="77"/>
                  <a:pt x="426" y="77"/>
                  <a:pt x="426" y="76"/>
                </a:cubicBezTo>
                <a:cubicBezTo>
                  <a:pt x="425" y="76"/>
                  <a:pt x="424" y="76"/>
                  <a:pt x="424" y="77"/>
                </a:cubicBezTo>
                <a:close/>
                <a:moveTo>
                  <a:pt x="419" y="66"/>
                </a:moveTo>
                <a:cubicBezTo>
                  <a:pt x="419" y="66"/>
                  <a:pt x="419" y="66"/>
                  <a:pt x="420" y="66"/>
                </a:cubicBezTo>
                <a:cubicBezTo>
                  <a:pt x="420" y="66"/>
                  <a:pt x="419" y="66"/>
                  <a:pt x="419" y="66"/>
                </a:cubicBezTo>
                <a:close/>
                <a:moveTo>
                  <a:pt x="414" y="57"/>
                </a:moveTo>
                <a:cubicBezTo>
                  <a:pt x="414" y="57"/>
                  <a:pt x="414" y="57"/>
                  <a:pt x="415" y="57"/>
                </a:cubicBezTo>
                <a:cubicBezTo>
                  <a:pt x="415" y="57"/>
                  <a:pt x="415" y="57"/>
                  <a:pt x="415" y="56"/>
                </a:cubicBezTo>
                <a:cubicBezTo>
                  <a:pt x="414" y="57"/>
                  <a:pt x="414" y="57"/>
                  <a:pt x="414" y="57"/>
                </a:cubicBezTo>
                <a:close/>
                <a:moveTo>
                  <a:pt x="414" y="59"/>
                </a:moveTo>
                <a:cubicBezTo>
                  <a:pt x="414" y="60"/>
                  <a:pt x="416" y="60"/>
                  <a:pt x="416" y="59"/>
                </a:cubicBezTo>
                <a:cubicBezTo>
                  <a:pt x="415" y="59"/>
                  <a:pt x="415" y="59"/>
                  <a:pt x="414" y="59"/>
                </a:cubicBezTo>
                <a:close/>
                <a:moveTo>
                  <a:pt x="421" y="72"/>
                </a:moveTo>
                <a:cubicBezTo>
                  <a:pt x="422" y="72"/>
                  <a:pt x="422" y="72"/>
                  <a:pt x="422" y="72"/>
                </a:cubicBezTo>
                <a:cubicBezTo>
                  <a:pt x="422" y="71"/>
                  <a:pt x="421" y="71"/>
                  <a:pt x="421" y="72"/>
                </a:cubicBezTo>
                <a:close/>
                <a:moveTo>
                  <a:pt x="404" y="39"/>
                </a:moveTo>
                <a:cubicBezTo>
                  <a:pt x="404" y="40"/>
                  <a:pt x="405" y="40"/>
                  <a:pt x="405" y="39"/>
                </a:cubicBezTo>
                <a:cubicBezTo>
                  <a:pt x="405" y="39"/>
                  <a:pt x="404" y="39"/>
                  <a:pt x="404" y="39"/>
                </a:cubicBezTo>
                <a:close/>
                <a:moveTo>
                  <a:pt x="415" y="62"/>
                </a:moveTo>
                <a:cubicBezTo>
                  <a:pt x="415" y="63"/>
                  <a:pt x="417" y="62"/>
                  <a:pt x="417" y="62"/>
                </a:cubicBezTo>
                <a:cubicBezTo>
                  <a:pt x="416" y="62"/>
                  <a:pt x="415" y="61"/>
                  <a:pt x="415" y="62"/>
                </a:cubicBezTo>
                <a:close/>
                <a:moveTo>
                  <a:pt x="419" y="68"/>
                </a:moveTo>
                <a:cubicBezTo>
                  <a:pt x="419" y="68"/>
                  <a:pt x="420" y="68"/>
                  <a:pt x="420" y="67"/>
                </a:cubicBezTo>
                <a:cubicBezTo>
                  <a:pt x="420" y="67"/>
                  <a:pt x="419" y="67"/>
                  <a:pt x="419" y="68"/>
                </a:cubicBezTo>
                <a:close/>
                <a:moveTo>
                  <a:pt x="409" y="48"/>
                </a:moveTo>
                <a:cubicBezTo>
                  <a:pt x="409" y="49"/>
                  <a:pt x="410" y="48"/>
                  <a:pt x="409" y="48"/>
                </a:cubicBezTo>
                <a:close/>
                <a:moveTo>
                  <a:pt x="413" y="57"/>
                </a:moveTo>
                <a:cubicBezTo>
                  <a:pt x="413" y="57"/>
                  <a:pt x="413" y="57"/>
                  <a:pt x="413" y="58"/>
                </a:cubicBezTo>
                <a:cubicBezTo>
                  <a:pt x="413" y="58"/>
                  <a:pt x="413" y="58"/>
                  <a:pt x="414" y="57"/>
                </a:cubicBezTo>
                <a:cubicBezTo>
                  <a:pt x="414" y="57"/>
                  <a:pt x="413" y="57"/>
                  <a:pt x="413" y="57"/>
                </a:cubicBezTo>
                <a:close/>
                <a:moveTo>
                  <a:pt x="405" y="43"/>
                </a:moveTo>
                <a:cubicBezTo>
                  <a:pt x="405" y="44"/>
                  <a:pt x="406" y="43"/>
                  <a:pt x="406" y="43"/>
                </a:cubicBezTo>
                <a:cubicBezTo>
                  <a:pt x="406" y="43"/>
                  <a:pt x="405" y="43"/>
                  <a:pt x="405" y="43"/>
                </a:cubicBezTo>
                <a:close/>
                <a:moveTo>
                  <a:pt x="505" y="229"/>
                </a:moveTo>
                <a:cubicBezTo>
                  <a:pt x="505" y="229"/>
                  <a:pt x="505" y="229"/>
                  <a:pt x="505" y="229"/>
                </a:cubicBezTo>
                <a:cubicBezTo>
                  <a:pt x="505" y="229"/>
                  <a:pt x="506" y="229"/>
                  <a:pt x="505" y="229"/>
                </a:cubicBezTo>
                <a:cubicBezTo>
                  <a:pt x="505" y="229"/>
                  <a:pt x="505" y="228"/>
                  <a:pt x="505" y="229"/>
                </a:cubicBezTo>
                <a:close/>
                <a:moveTo>
                  <a:pt x="396" y="42"/>
                </a:moveTo>
                <a:cubicBezTo>
                  <a:pt x="396" y="43"/>
                  <a:pt x="396" y="43"/>
                  <a:pt x="396" y="43"/>
                </a:cubicBezTo>
                <a:cubicBezTo>
                  <a:pt x="397" y="44"/>
                  <a:pt x="398" y="44"/>
                  <a:pt x="398" y="43"/>
                </a:cubicBezTo>
                <a:cubicBezTo>
                  <a:pt x="399" y="44"/>
                  <a:pt x="401" y="44"/>
                  <a:pt x="402" y="44"/>
                </a:cubicBezTo>
                <a:cubicBezTo>
                  <a:pt x="402" y="44"/>
                  <a:pt x="402" y="44"/>
                  <a:pt x="402" y="44"/>
                </a:cubicBezTo>
                <a:cubicBezTo>
                  <a:pt x="403" y="44"/>
                  <a:pt x="403" y="44"/>
                  <a:pt x="404" y="44"/>
                </a:cubicBezTo>
                <a:cubicBezTo>
                  <a:pt x="403" y="44"/>
                  <a:pt x="404" y="43"/>
                  <a:pt x="403" y="43"/>
                </a:cubicBezTo>
                <a:cubicBezTo>
                  <a:pt x="402" y="44"/>
                  <a:pt x="402" y="42"/>
                  <a:pt x="401" y="42"/>
                </a:cubicBezTo>
                <a:cubicBezTo>
                  <a:pt x="401" y="42"/>
                  <a:pt x="401" y="43"/>
                  <a:pt x="401" y="43"/>
                </a:cubicBezTo>
                <a:cubicBezTo>
                  <a:pt x="400" y="41"/>
                  <a:pt x="397" y="44"/>
                  <a:pt x="397" y="42"/>
                </a:cubicBezTo>
                <a:cubicBezTo>
                  <a:pt x="398" y="42"/>
                  <a:pt x="398" y="41"/>
                  <a:pt x="398" y="41"/>
                </a:cubicBezTo>
                <a:cubicBezTo>
                  <a:pt x="399" y="42"/>
                  <a:pt x="400" y="41"/>
                  <a:pt x="401" y="42"/>
                </a:cubicBezTo>
                <a:cubicBezTo>
                  <a:pt x="402" y="41"/>
                  <a:pt x="402" y="42"/>
                  <a:pt x="403" y="42"/>
                </a:cubicBezTo>
                <a:cubicBezTo>
                  <a:pt x="403" y="41"/>
                  <a:pt x="403" y="40"/>
                  <a:pt x="404" y="40"/>
                </a:cubicBezTo>
                <a:cubicBezTo>
                  <a:pt x="404" y="40"/>
                  <a:pt x="403" y="40"/>
                  <a:pt x="403" y="39"/>
                </a:cubicBezTo>
                <a:cubicBezTo>
                  <a:pt x="403" y="40"/>
                  <a:pt x="403" y="40"/>
                  <a:pt x="402" y="40"/>
                </a:cubicBezTo>
                <a:cubicBezTo>
                  <a:pt x="401" y="40"/>
                  <a:pt x="399" y="38"/>
                  <a:pt x="398" y="40"/>
                </a:cubicBezTo>
                <a:cubicBezTo>
                  <a:pt x="397" y="39"/>
                  <a:pt x="397" y="39"/>
                  <a:pt x="396" y="39"/>
                </a:cubicBezTo>
                <a:cubicBezTo>
                  <a:pt x="395" y="39"/>
                  <a:pt x="396" y="40"/>
                  <a:pt x="395" y="40"/>
                </a:cubicBezTo>
                <a:cubicBezTo>
                  <a:pt x="394" y="40"/>
                  <a:pt x="395" y="40"/>
                  <a:pt x="395" y="39"/>
                </a:cubicBezTo>
                <a:cubicBezTo>
                  <a:pt x="394" y="39"/>
                  <a:pt x="394" y="40"/>
                  <a:pt x="394" y="40"/>
                </a:cubicBezTo>
                <a:cubicBezTo>
                  <a:pt x="394" y="40"/>
                  <a:pt x="395" y="40"/>
                  <a:pt x="395" y="41"/>
                </a:cubicBezTo>
                <a:cubicBezTo>
                  <a:pt x="394" y="41"/>
                  <a:pt x="394" y="41"/>
                  <a:pt x="393" y="41"/>
                </a:cubicBezTo>
                <a:cubicBezTo>
                  <a:pt x="393" y="42"/>
                  <a:pt x="394" y="42"/>
                  <a:pt x="394" y="42"/>
                </a:cubicBezTo>
                <a:cubicBezTo>
                  <a:pt x="394" y="42"/>
                  <a:pt x="393" y="42"/>
                  <a:pt x="392" y="43"/>
                </a:cubicBezTo>
                <a:cubicBezTo>
                  <a:pt x="393" y="42"/>
                  <a:pt x="395" y="43"/>
                  <a:pt x="396" y="42"/>
                </a:cubicBezTo>
                <a:close/>
                <a:moveTo>
                  <a:pt x="399" y="40"/>
                </a:move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0"/>
                </a:cubicBezTo>
                <a:close/>
                <a:moveTo>
                  <a:pt x="396" y="41"/>
                </a:moveTo>
                <a:cubicBezTo>
                  <a:pt x="396" y="41"/>
                  <a:pt x="396" y="41"/>
                  <a:pt x="396" y="41"/>
                </a:cubicBezTo>
                <a:cubicBezTo>
                  <a:pt x="396" y="41"/>
                  <a:pt x="396" y="41"/>
                  <a:pt x="396" y="41"/>
                </a:cubicBezTo>
                <a:close/>
                <a:moveTo>
                  <a:pt x="396" y="42"/>
                </a:moveTo>
                <a:cubicBezTo>
                  <a:pt x="396" y="42"/>
                  <a:pt x="396" y="42"/>
                  <a:pt x="396" y="42"/>
                </a:cubicBezTo>
                <a:close/>
                <a:moveTo>
                  <a:pt x="415" y="61"/>
                </a:moveTo>
                <a:cubicBezTo>
                  <a:pt x="415" y="61"/>
                  <a:pt x="415" y="61"/>
                  <a:pt x="415" y="6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5" y="61"/>
                  <a:pt x="415" y="61"/>
                  <a:pt x="415" y="61"/>
                </a:cubicBezTo>
                <a:close/>
                <a:moveTo>
                  <a:pt x="419" y="72"/>
                </a:moveTo>
                <a:cubicBezTo>
                  <a:pt x="419" y="72"/>
                  <a:pt x="421" y="72"/>
                  <a:pt x="421" y="72"/>
                </a:cubicBezTo>
                <a:cubicBezTo>
                  <a:pt x="420" y="72"/>
                  <a:pt x="420" y="71"/>
                  <a:pt x="419" y="72"/>
                </a:cubicBezTo>
                <a:close/>
                <a:moveTo>
                  <a:pt x="506" y="233"/>
                </a:moveTo>
                <a:cubicBezTo>
                  <a:pt x="506" y="233"/>
                  <a:pt x="506" y="233"/>
                  <a:pt x="507" y="233"/>
                </a:cubicBezTo>
                <a:cubicBezTo>
                  <a:pt x="507" y="233"/>
                  <a:pt x="507" y="232"/>
                  <a:pt x="507" y="232"/>
                </a:cubicBezTo>
                <a:cubicBezTo>
                  <a:pt x="506" y="232"/>
                  <a:pt x="506" y="232"/>
                  <a:pt x="506" y="233"/>
                </a:cubicBezTo>
                <a:close/>
                <a:moveTo>
                  <a:pt x="404" y="42"/>
                </a:moveTo>
                <a:cubicBezTo>
                  <a:pt x="404" y="42"/>
                  <a:pt x="404" y="43"/>
                  <a:pt x="405" y="43"/>
                </a:cubicBezTo>
                <a:cubicBezTo>
                  <a:pt x="405" y="43"/>
                  <a:pt x="405" y="43"/>
                  <a:pt x="405" y="42"/>
                </a:cubicBezTo>
                <a:cubicBezTo>
                  <a:pt x="405" y="42"/>
                  <a:pt x="405" y="42"/>
                  <a:pt x="405" y="42"/>
                </a:cubicBezTo>
                <a:cubicBezTo>
                  <a:pt x="405" y="42"/>
                  <a:pt x="404" y="42"/>
                  <a:pt x="404" y="42"/>
                </a:cubicBezTo>
                <a:close/>
                <a:moveTo>
                  <a:pt x="423" y="77"/>
                </a:moveTo>
                <a:cubicBezTo>
                  <a:pt x="423" y="77"/>
                  <a:pt x="423" y="78"/>
                  <a:pt x="424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3" y="77"/>
                  <a:pt x="423" y="77"/>
                  <a:pt x="423" y="77"/>
                </a:cubicBezTo>
                <a:close/>
                <a:moveTo>
                  <a:pt x="412" y="57"/>
                </a:moveTo>
                <a:cubicBezTo>
                  <a:pt x="412" y="57"/>
                  <a:pt x="412" y="57"/>
                  <a:pt x="412" y="57"/>
                </a:cubicBezTo>
                <a:cubicBezTo>
                  <a:pt x="412" y="57"/>
                  <a:pt x="412" y="57"/>
                  <a:pt x="412" y="57"/>
                </a:cubicBezTo>
                <a:close/>
                <a:moveTo>
                  <a:pt x="412" y="61"/>
                </a:moveTo>
                <a:cubicBezTo>
                  <a:pt x="413" y="61"/>
                  <a:pt x="414" y="61"/>
                  <a:pt x="414" y="60"/>
                </a:cubicBezTo>
                <a:cubicBezTo>
                  <a:pt x="413" y="61"/>
                  <a:pt x="413" y="60"/>
                  <a:pt x="412" y="61"/>
                </a:cubicBezTo>
                <a:close/>
                <a:moveTo>
                  <a:pt x="412" y="59"/>
                </a:moveTo>
                <a:cubicBezTo>
                  <a:pt x="412" y="59"/>
                  <a:pt x="412" y="59"/>
                  <a:pt x="413" y="60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3" y="59"/>
                  <a:pt x="412" y="59"/>
                  <a:pt x="412" y="59"/>
                </a:cubicBezTo>
                <a:close/>
                <a:moveTo>
                  <a:pt x="416" y="66"/>
                </a:moveTo>
                <a:cubicBezTo>
                  <a:pt x="415" y="66"/>
                  <a:pt x="414" y="65"/>
                  <a:pt x="413" y="66"/>
                </a:cubicBezTo>
                <a:cubicBezTo>
                  <a:pt x="414" y="66"/>
                  <a:pt x="416" y="66"/>
                  <a:pt x="416" y="66"/>
                </a:cubicBezTo>
                <a:close/>
                <a:moveTo>
                  <a:pt x="426" y="85"/>
                </a:moveTo>
                <a:cubicBezTo>
                  <a:pt x="426" y="85"/>
                  <a:pt x="427" y="85"/>
                  <a:pt x="427" y="85"/>
                </a:cubicBezTo>
                <a:cubicBezTo>
                  <a:pt x="426" y="85"/>
                  <a:pt x="426" y="85"/>
                  <a:pt x="426" y="85"/>
                </a:cubicBezTo>
                <a:close/>
                <a:moveTo>
                  <a:pt x="415" y="64"/>
                </a:moveTo>
                <a:cubicBezTo>
                  <a:pt x="414" y="63"/>
                  <a:pt x="414" y="65"/>
                  <a:pt x="415" y="64"/>
                </a:cubicBezTo>
                <a:close/>
                <a:moveTo>
                  <a:pt x="413" y="62"/>
                </a:moveTo>
                <a:cubicBezTo>
                  <a:pt x="413" y="62"/>
                  <a:pt x="413" y="62"/>
                  <a:pt x="414" y="63"/>
                </a:cubicBezTo>
                <a:cubicBezTo>
                  <a:pt x="414" y="63"/>
                  <a:pt x="414" y="63"/>
                  <a:pt x="414" y="62"/>
                </a:cubicBezTo>
                <a:cubicBezTo>
                  <a:pt x="414" y="62"/>
                  <a:pt x="414" y="62"/>
                  <a:pt x="413" y="62"/>
                </a:cubicBezTo>
                <a:close/>
                <a:moveTo>
                  <a:pt x="413" y="64"/>
                </a:moveTo>
                <a:cubicBezTo>
                  <a:pt x="413" y="64"/>
                  <a:pt x="414" y="64"/>
                  <a:pt x="414" y="64"/>
                </a:cubicBezTo>
                <a:cubicBezTo>
                  <a:pt x="414" y="64"/>
                  <a:pt x="412" y="64"/>
                  <a:pt x="413" y="64"/>
                </a:cubicBezTo>
                <a:close/>
                <a:moveTo>
                  <a:pt x="410" y="58"/>
                </a:moveTo>
                <a:cubicBezTo>
                  <a:pt x="411" y="59"/>
                  <a:pt x="411" y="58"/>
                  <a:pt x="411" y="58"/>
                </a:cubicBezTo>
                <a:cubicBezTo>
                  <a:pt x="411" y="58"/>
                  <a:pt x="411" y="58"/>
                  <a:pt x="410" y="58"/>
                </a:cubicBezTo>
                <a:close/>
                <a:moveTo>
                  <a:pt x="411" y="59"/>
                </a:move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lose/>
                <a:moveTo>
                  <a:pt x="425" y="85"/>
                </a:moveTo>
                <a:cubicBezTo>
                  <a:pt x="425" y="85"/>
                  <a:pt x="425" y="85"/>
                  <a:pt x="425" y="85"/>
                </a:cubicBezTo>
                <a:cubicBezTo>
                  <a:pt x="425" y="86"/>
                  <a:pt x="425" y="85"/>
                  <a:pt x="425" y="85"/>
                </a:cubicBezTo>
                <a:cubicBezTo>
                  <a:pt x="425" y="85"/>
                  <a:pt x="425" y="85"/>
                  <a:pt x="425" y="85"/>
                </a:cubicBezTo>
                <a:close/>
                <a:moveTo>
                  <a:pt x="409" y="56"/>
                </a:moveTo>
                <a:cubicBezTo>
                  <a:pt x="409" y="56"/>
                  <a:pt x="409" y="56"/>
                  <a:pt x="409" y="56"/>
                </a:cubicBezTo>
                <a:close/>
                <a:moveTo>
                  <a:pt x="409" y="57"/>
                </a:move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09" y="57"/>
                </a:cubicBezTo>
                <a:close/>
                <a:moveTo>
                  <a:pt x="420" y="77"/>
                </a:moveTo>
                <a:cubicBezTo>
                  <a:pt x="421" y="77"/>
                  <a:pt x="421" y="77"/>
                  <a:pt x="421" y="77"/>
                </a:cubicBezTo>
                <a:cubicBezTo>
                  <a:pt x="420" y="77"/>
                  <a:pt x="420" y="77"/>
                  <a:pt x="420" y="77"/>
                </a:cubicBezTo>
                <a:close/>
                <a:moveTo>
                  <a:pt x="424" y="84"/>
                </a:moveTo>
                <a:cubicBezTo>
                  <a:pt x="424" y="84"/>
                  <a:pt x="424" y="84"/>
                  <a:pt x="424" y="84"/>
                </a:cubicBezTo>
                <a:cubicBezTo>
                  <a:pt x="424" y="84"/>
                  <a:pt x="424" y="84"/>
                  <a:pt x="424" y="84"/>
                </a:cubicBezTo>
                <a:close/>
                <a:moveTo>
                  <a:pt x="415" y="72"/>
                </a:moveTo>
                <a:cubicBezTo>
                  <a:pt x="416" y="72"/>
                  <a:pt x="417" y="72"/>
                  <a:pt x="418" y="72"/>
                </a:cubicBezTo>
                <a:cubicBezTo>
                  <a:pt x="417" y="72"/>
                  <a:pt x="417" y="72"/>
                  <a:pt x="417" y="71"/>
                </a:cubicBezTo>
                <a:cubicBezTo>
                  <a:pt x="416" y="72"/>
                  <a:pt x="416" y="71"/>
                  <a:pt x="415" y="72"/>
                </a:cubicBezTo>
                <a:close/>
                <a:moveTo>
                  <a:pt x="411" y="61"/>
                </a:moveTo>
                <a:cubicBezTo>
                  <a:pt x="412" y="62"/>
                  <a:pt x="411" y="61"/>
                  <a:pt x="411" y="62"/>
                </a:cubicBezTo>
                <a:cubicBezTo>
                  <a:pt x="411" y="62"/>
                  <a:pt x="412" y="62"/>
                  <a:pt x="412" y="62"/>
                </a:cubicBezTo>
                <a:cubicBezTo>
                  <a:pt x="412" y="62"/>
                  <a:pt x="412" y="61"/>
                  <a:pt x="411" y="61"/>
                </a:cubicBezTo>
                <a:close/>
                <a:moveTo>
                  <a:pt x="397" y="37"/>
                </a:moveTo>
                <a:cubicBezTo>
                  <a:pt x="398" y="37"/>
                  <a:pt x="398" y="38"/>
                  <a:pt x="398" y="38"/>
                </a:cubicBezTo>
                <a:cubicBezTo>
                  <a:pt x="398" y="37"/>
                  <a:pt x="399" y="37"/>
                  <a:pt x="398" y="37"/>
                </a:cubicBezTo>
                <a:cubicBezTo>
                  <a:pt x="398" y="37"/>
                  <a:pt x="397" y="37"/>
                  <a:pt x="397" y="37"/>
                </a:cubicBezTo>
                <a:close/>
                <a:moveTo>
                  <a:pt x="403" y="49"/>
                </a:moveTo>
                <a:cubicBezTo>
                  <a:pt x="403" y="49"/>
                  <a:pt x="404" y="49"/>
                  <a:pt x="404" y="48"/>
                </a:cubicBezTo>
                <a:cubicBezTo>
                  <a:pt x="404" y="48"/>
                  <a:pt x="403" y="49"/>
                  <a:pt x="403" y="49"/>
                </a:cubicBezTo>
                <a:close/>
                <a:moveTo>
                  <a:pt x="409" y="59"/>
                </a:moveTo>
                <a:cubicBezTo>
                  <a:pt x="409" y="60"/>
                  <a:pt x="409" y="60"/>
                  <a:pt x="410" y="59"/>
                </a:cubicBezTo>
                <a:cubicBezTo>
                  <a:pt x="410" y="59"/>
                  <a:pt x="410" y="59"/>
                  <a:pt x="410" y="59"/>
                </a:cubicBezTo>
                <a:cubicBezTo>
                  <a:pt x="409" y="59"/>
                  <a:pt x="409" y="59"/>
                  <a:pt x="409" y="59"/>
                </a:cubicBezTo>
                <a:close/>
                <a:moveTo>
                  <a:pt x="408" y="57"/>
                </a:move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lose/>
                <a:moveTo>
                  <a:pt x="410" y="64"/>
                </a:moveTo>
                <a:cubicBezTo>
                  <a:pt x="410" y="65"/>
                  <a:pt x="412" y="64"/>
                  <a:pt x="412" y="64"/>
                </a:cubicBezTo>
                <a:cubicBezTo>
                  <a:pt x="411" y="64"/>
                  <a:pt x="411" y="64"/>
                  <a:pt x="410" y="64"/>
                </a:cubicBezTo>
                <a:close/>
                <a:moveTo>
                  <a:pt x="407" y="59"/>
                </a:moveTo>
                <a:cubicBezTo>
                  <a:pt x="408" y="58"/>
                  <a:pt x="408" y="58"/>
                  <a:pt x="408" y="58"/>
                </a:cubicBezTo>
                <a:cubicBezTo>
                  <a:pt x="408" y="58"/>
                  <a:pt x="407" y="58"/>
                  <a:pt x="407" y="59"/>
                </a:cubicBezTo>
                <a:close/>
                <a:moveTo>
                  <a:pt x="412" y="66"/>
                </a:moveTo>
                <a:cubicBezTo>
                  <a:pt x="412" y="66"/>
                  <a:pt x="413" y="66"/>
                  <a:pt x="413" y="66"/>
                </a:cubicBezTo>
                <a:cubicBezTo>
                  <a:pt x="413" y="66"/>
                  <a:pt x="412" y="66"/>
                  <a:pt x="412" y="66"/>
                </a:cubicBezTo>
                <a:close/>
                <a:moveTo>
                  <a:pt x="425" y="90"/>
                </a:moveTo>
                <a:cubicBezTo>
                  <a:pt x="425" y="90"/>
                  <a:pt x="425" y="90"/>
                  <a:pt x="425" y="90"/>
                </a:cubicBezTo>
                <a:cubicBezTo>
                  <a:pt x="425" y="90"/>
                  <a:pt x="425" y="90"/>
                  <a:pt x="425" y="90"/>
                </a:cubicBezTo>
                <a:close/>
                <a:moveTo>
                  <a:pt x="426" y="92"/>
                </a:moveTo>
                <a:cubicBezTo>
                  <a:pt x="426" y="92"/>
                  <a:pt x="426" y="92"/>
                  <a:pt x="426" y="92"/>
                </a:cubicBezTo>
                <a:cubicBezTo>
                  <a:pt x="426" y="92"/>
                  <a:pt x="427" y="92"/>
                  <a:pt x="426" y="91"/>
                </a:cubicBezTo>
                <a:cubicBezTo>
                  <a:pt x="426" y="92"/>
                  <a:pt x="426" y="92"/>
                  <a:pt x="426" y="92"/>
                </a:cubicBezTo>
                <a:close/>
                <a:moveTo>
                  <a:pt x="502" y="237"/>
                </a:moveTo>
                <a:cubicBezTo>
                  <a:pt x="502" y="237"/>
                  <a:pt x="503" y="239"/>
                  <a:pt x="504" y="238"/>
                </a:cubicBezTo>
                <a:cubicBezTo>
                  <a:pt x="504" y="238"/>
                  <a:pt x="503" y="238"/>
                  <a:pt x="504" y="237"/>
                </a:cubicBezTo>
                <a:cubicBezTo>
                  <a:pt x="504" y="236"/>
                  <a:pt x="503" y="236"/>
                  <a:pt x="502" y="237"/>
                </a:cubicBezTo>
                <a:close/>
                <a:moveTo>
                  <a:pt x="396" y="38"/>
                </a:moveTo>
                <a:cubicBezTo>
                  <a:pt x="397" y="37"/>
                  <a:pt x="397" y="37"/>
                  <a:pt x="397" y="37"/>
                </a:cubicBezTo>
                <a:cubicBezTo>
                  <a:pt x="397" y="37"/>
                  <a:pt x="396" y="38"/>
                  <a:pt x="396" y="38"/>
                </a:cubicBezTo>
                <a:close/>
                <a:moveTo>
                  <a:pt x="412" y="66"/>
                </a:moveTo>
                <a:cubicBezTo>
                  <a:pt x="412" y="65"/>
                  <a:pt x="412" y="66"/>
                  <a:pt x="412" y="66"/>
                </a:cubicBezTo>
                <a:close/>
                <a:moveTo>
                  <a:pt x="409" y="61"/>
                </a:moveTo>
                <a:cubicBezTo>
                  <a:pt x="409" y="61"/>
                  <a:pt x="410" y="61"/>
                  <a:pt x="409" y="61"/>
                </a:cubicBezTo>
                <a:close/>
                <a:moveTo>
                  <a:pt x="402" y="47"/>
                </a:moveTo>
                <a:cubicBezTo>
                  <a:pt x="402" y="47"/>
                  <a:pt x="402" y="47"/>
                  <a:pt x="402" y="47"/>
                </a:cubicBezTo>
                <a:close/>
                <a:moveTo>
                  <a:pt x="411" y="66"/>
                </a:moveTo>
                <a:cubicBezTo>
                  <a:pt x="411" y="66"/>
                  <a:pt x="412" y="66"/>
                  <a:pt x="412" y="66"/>
                </a:cubicBezTo>
                <a:cubicBezTo>
                  <a:pt x="411" y="66"/>
                  <a:pt x="410" y="65"/>
                  <a:pt x="411" y="66"/>
                </a:cubicBezTo>
                <a:close/>
                <a:moveTo>
                  <a:pt x="404" y="61"/>
                </a:moveTo>
                <a:cubicBezTo>
                  <a:pt x="406" y="62"/>
                  <a:pt x="407" y="62"/>
                  <a:pt x="409" y="61"/>
                </a:cubicBezTo>
                <a:cubicBezTo>
                  <a:pt x="409" y="61"/>
                  <a:pt x="409" y="61"/>
                  <a:pt x="409" y="60"/>
                </a:cubicBezTo>
                <a:cubicBezTo>
                  <a:pt x="407" y="61"/>
                  <a:pt x="406" y="60"/>
                  <a:pt x="404" y="61"/>
                </a:cubicBezTo>
                <a:close/>
                <a:moveTo>
                  <a:pt x="424" y="90"/>
                </a:moveTo>
                <a:cubicBezTo>
                  <a:pt x="424" y="90"/>
                  <a:pt x="425" y="90"/>
                  <a:pt x="424" y="90"/>
                </a:cubicBezTo>
                <a:cubicBezTo>
                  <a:pt x="424" y="90"/>
                  <a:pt x="424" y="90"/>
                  <a:pt x="424" y="90"/>
                </a:cubicBezTo>
                <a:close/>
                <a:moveTo>
                  <a:pt x="402" y="49"/>
                </a:moveTo>
                <a:cubicBezTo>
                  <a:pt x="402" y="49"/>
                  <a:pt x="402" y="49"/>
                  <a:pt x="402" y="49"/>
                </a:cubicBezTo>
                <a:close/>
                <a:moveTo>
                  <a:pt x="408" y="60"/>
                </a:moveTo>
                <a:cubicBezTo>
                  <a:pt x="408" y="60"/>
                  <a:pt x="408" y="60"/>
                  <a:pt x="408" y="60"/>
                </a:cubicBezTo>
                <a:close/>
                <a:moveTo>
                  <a:pt x="411" y="68"/>
                </a:moveTo>
                <a:cubicBezTo>
                  <a:pt x="411" y="68"/>
                  <a:pt x="411" y="68"/>
                  <a:pt x="412" y="68"/>
                </a:cubicBezTo>
                <a:cubicBezTo>
                  <a:pt x="412" y="68"/>
                  <a:pt x="412" y="68"/>
                  <a:pt x="412" y="68"/>
                </a:cubicBezTo>
                <a:cubicBezTo>
                  <a:pt x="412" y="68"/>
                  <a:pt x="412" y="67"/>
                  <a:pt x="412" y="67"/>
                </a:cubicBezTo>
                <a:cubicBezTo>
                  <a:pt x="412" y="67"/>
                  <a:pt x="412" y="67"/>
                  <a:pt x="411" y="68"/>
                </a:cubicBezTo>
                <a:close/>
                <a:moveTo>
                  <a:pt x="396" y="37"/>
                </a:moveTo>
                <a:cubicBezTo>
                  <a:pt x="395" y="37"/>
                  <a:pt x="396" y="38"/>
                  <a:pt x="396" y="37"/>
                </a:cubicBezTo>
                <a:close/>
                <a:moveTo>
                  <a:pt x="402" y="49"/>
                </a:moveTo>
                <a:cubicBezTo>
                  <a:pt x="401" y="50"/>
                  <a:pt x="403" y="49"/>
                  <a:pt x="402" y="49"/>
                </a:cubicBezTo>
                <a:close/>
                <a:moveTo>
                  <a:pt x="406" y="57"/>
                </a:moveTo>
                <a:cubicBezTo>
                  <a:pt x="406" y="57"/>
                  <a:pt x="406" y="57"/>
                  <a:pt x="406" y="57"/>
                </a:cubicBezTo>
                <a:cubicBezTo>
                  <a:pt x="406" y="57"/>
                  <a:pt x="406" y="57"/>
                  <a:pt x="406" y="57"/>
                </a:cubicBezTo>
                <a:close/>
                <a:moveTo>
                  <a:pt x="405" y="59"/>
                </a:moveTo>
                <a:cubicBezTo>
                  <a:pt x="405" y="59"/>
                  <a:pt x="406" y="59"/>
                  <a:pt x="406" y="60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6" y="59"/>
                  <a:pt x="406" y="58"/>
                  <a:pt x="405" y="59"/>
                </a:cubicBezTo>
                <a:close/>
                <a:moveTo>
                  <a:pt x="415" y="75"/>
                </a:moveTo>
                <a:cubicBezTo>
                  <a:pt x="415" y="75"/>
                  <a:pt x="415" y="75"/>
                  <a:pt x="415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5" y="75"/>
                  <a:pt x="415" y="75"/>
                  <a:pt x="415" y="75"/>
                </a:cubicBezTo>
                <a:close/>
                <a:moveTo>
                  <a:pt x="420" y="85"/>
                </a:moveTo>
                <a:cubicBezTo>
                  <a:pt x="421" y="85"/>
                  <a:pt x="421" y="85"/>
                  <a:pt x="421" y="85"/>
                </a:cubicBezTo>
                <a:cubicBezTo>
                  <a:pt x="421" y="85"/>
                  <a:pt x="421" y="85"/>
                  <a:pt x="420" y="85"/>
                </a:cubicBezTo>
                <a:cubicBezTo>
                  <a:pt x="420" y="85"/>
                  <a:pt x="420" y="85"/>
                  <a:pt x="420" y="85"/>
                </a:cubicBezTo>
                <a:close/>
                <a:moveTo>
                  <a:pt x="424" y="92"/>
                </a:moveTo>
                <a:cubicBezTo>
                  <a:pt x="424" y="92"/>
                  <a:pt x="425" y="91"/>
                  <a:pt x="424" y="92"/>
                </a:cubicBezTo>
                <a:close/>
                <a:moveTo>
                  <a:pt x="409" y="64"/>
                </a:moveTo>
                <a:cubicBezTo>
                  <a:pt x="410" y="64"/>
                  <a:pt x="409" y="64"/>
                  <a:pt x="409" y="64"/>
                </a:cubicBezTo>
                <a:cubicBezTo>
                  <a:pt x="408" y="64"/>
                  <a:pt x="409" y="64"/>
                  <a:pt x="409" y="64"/>
                </a:cubicBezTo>
                <a:close/>
                <a:moveTo>
                  <a:pt x="422" y="88"/>
                </a:move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lose/>
                <a:moveTo>
                  <a:pt x="408" y="65"/>
                </a:moveTo>
                <a:cubicBezTo>
                  <a:pt x="408" y="66"/>
                  <a:pt x="407" y="65"/>
                  <a:pt x="407" y="66"/>
                </a:cubicBezTo>
                <a:cubicBezTo>
                  <a:pt x="408" y="66"/>
                  <a:pt x="410" y="67"/>
                  <a:pt x="410" y="66"/>
                </a:cubicBezTo>
                <a:cubicBezTo>
                  <a:pt x="409" y="66"/>
                  <a:pt x="409" y="65"/>
                  <a:pt x="408" y="65"/>
                </a:cubicBezTo>
                <a:close/>
                <a:moveTo>
                  <a:pt x="420" y="85"/>
                </a:moveTo>
                <a:cubicBezTo>
                  <a:pt x="420" y="85"/>
                  <a:pt x="420" y="85"/>
                  <a:pt x="420" y="85"/>
                </a:cubicBezTo>
                <a:close/>
                <a:moveTo>
                  <a:pt x="404" y="57"/>
                </a:moveTo>
                <a:cubicBezTo>
                  <a:pt x="404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4" y="57"/>
                </a:cubicBezTo>
                <a:close/>
                <a:moveTo>
                  <a:pt x="405" y="62"/>
                </a:moveTo>
                <a:cubicBezTo>
                  <a:pt x="406" y="63"/>
                  <a:pt x="407" y="62"/>
                  <a:pt x="408" y="63"/>
                </a:cubicBezTo>
                <a:cubicBezTo>
                  <a:pt x="407" y="62"/>
                  <a:pt x="406" y="62"/>
                  <a:pt x="405" y="62"/>
                </a:cubicBezTo>
                <a:close/>
                <a:moveTo>
                  <a:pt x="420" y="87"/>
                </a:moveTo>
                <a:cubicBezTo>
                  <a:pt x="420" y="87"/>
                  <a:pt x="420" y="87"/>
                  <a:pt x="420" y="88"/>
                </a:cubicBezTo>
                <a:cubicBezTo>
                  <a:pt x="421" y="88"/>
                  <a:pt x="421" y="87"/>
                  <a:pt x="421" y="87"/>
                </a:cubicBezTo>
                <a:cubicBezTo>
                  <a:pt x="421" y="87"/>
                  <a:pt x="421" y="87"/>
                  <a:pt x="421" y="87"/>
                </a:cubicBezTo>
                <a:cubicBezTo>
                  <a:pt x="420" y="87"/>
                  <a:pt x="420" y="87"/>
                  <a:pt x="420" y="87"/>
                </a:cubicBezTo>
                <a:close/>
                <a:moveTo>
                  <a:pt x="405" y="64"/>
                </a:moveTo>
                <a:cubicBezTo>
                  <a:pt x="406" y="65"/>
                  <a:pt x="408" y="64"/>
                  <a:pt x="407" y="65"/>
                </a:cubicBezTo>
                <a:cubicBezTo>
                  <a:pt x="408" y="65"/>
                  <a:pt x="408" y="64"/>
                  <a:pt x="408" y="64"/>
                </a:cubicBezTo>
                <a:cubicBezTo>
                  <a:pt x="407" y="64"/>
                  <a:pt x="406" y="63"/>
                  <a:pt x="405" y="64"/>
                </a:cubicBezTo>
                <a:close/>
                <a:moveTo>
                  <a:pt x="413" y="74"/>
                </a:move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lose/>
                <a:moveTo>
                  <a:pt x="407" y="67"/>
                </a:moveTo>
                <a:cubicBezTo>
                  <a:pt x="407" y="68"/>
                  <a:pt x="407" y="68"/>
                  <a:pt x="407" y="68"/>
                </a:cubicBezTo>
                <a:cubicBezTo>
                  <a:pt x="408" y="68"/>
                  <a:pt x="409" y="68"/>
                  <a:pt x="409" y="67"/>
                </a:cubicBezTo>
                <a:cubicBezTo>
                  <a:pt x="408" y="68"/>
                  <a:pt x="408" y="67"/>
                  <a:pt x="407" y="67"/>
                </a:cubicBezTo>
                <a:close/>
                <a:moveTo>
                  <a:pt x="403" y="60"/>
                </a:moveTo>
                <a:cubicBezTo>
                  <a:pt x="403" y="60"/>
                  <a:pt x="404" y="59"/>
                  <a:pt x="404" y="59"/>
                </a:cubicBezTo>
                <a:cubicBezTo>
                  <a:pt x="403" y="59"/>
                  <a:pt x="403" y="59"/>
                  <a:pt x="403" y="60"/>
                </a:cubicBezTo>
                <a:close/>
                <a:moveTo>
                  <a:pt x="398" y="49"/>
                </a:moveTo>
                <a:cubicBezTo>
                  <a:pt x="398" y="49"/>
                  <a:pt x="398" y="49"/>
                  <a:pt x="398" y="49"/>
                </a:cubicBezTo>
                <a:close/>
                <a:moveTo>
                  <a:pt x="405" y="62"/>
                </a:moveTo>
                <a:cubicBezTo>
                  <a:pt x="404" y="63"/>
                  <a:pt x="404" y="62"/>
                  <a:pt x="403" y="63"/>
                </a:cubicBezTo>
                <a:cubicBezTo>
                  <a:pt x="404" y="63"/>
                  <a:pt x="404" y="62"/>
                  <a:pt x="405" y="63"/>
                </a:cubicBezTo>
                <a:cubicBezTo>
                  <a:pt x="405" y="63"/>
                  <a:pt x="405" y="63"/>
                  <a:pt x="405" y="63"/>
                </a:cubicBezTo>
                <a:cubicBezTo>
                  <a:pt x="405" y="62"/>
                  <a:pt x="405" y="62"/>
                  <a:pt x="405" y="62"/>
                </a:cubicBezTo>
                <a:close/>
                <a:moveTo>
                  <a:pt x="406" y="65"/>
                </a:moveTo>
                <a:cubicBezTo>
                  <a:pt x="405" y="65"/>
                  <a:pt x="405" y="66"/>
                  <a:pt x="404" y="66"/>
                </a:cubicBezTo>
                <a:cubicBezTo>
                  <a:pt x="405" y="66"/>
                  <a:pt x="406" y="67"/>
                  <a:pt x="407" y="66"/>
                </a:cubicBezTo>
                <a:cubicBezTo>
                  <a:pt x="407" y="66"/>
                  <a:pt x="406" y="66"/>
                  <a:pt x="406" y="65"/>
                </a:cubicBezTo>
                <a:close/>
                <a:moveTo>
                  <a:pt x="410" y="72"/>
                </a:move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lose/>
                <a:moveTo>
                  <a:pt x="391" y="37"/>
                </a:moveTo>
                <a:cubicBezTo>
                  <a:pt x="391" y="38"/>
                  <a:pt x="391" y="38"/>
                  <a:pt x="392" y="38"/>
                </a:cubicBezTo>
                <a:cubicBezTo>
                  <a:pt x="392" y="37"/>
                  <a:pt x="392" y="37"/>
                  <a:pt x="392" y="37"/>
                </a:cubicBezTo>
                <a:cubicBezTo>
                  <a:pt x="391" y="37"/>
                  <a:pt x="391" y="37"/>
                  <a:pt x="391" y="37"/>
                </a:cubicBezTo>
                <a:close/>
                <a:moveTo>
                  <a:pt x="401" y="57"/>
                </a:moveTo>
                <a:cubicBezTo>
                  <a:pt x="401" y="57"/>
                  <a:pt x="401" y="57"/>
                  <a:pt x="402" y="57"/>
                </a:cubicBezTo>
                <a:cubicBezTo>
                  <a:pt x="402" y="57"/>
                  <a:pt x="402" y="57"/>
                  <a:pt x="402" y="56"/>
                </a:cubicBezTo>
                <a:cubicBezTo>
                  <a:pt x="401" y="57"/>
                  <a:pt x="401" y="56"/>
                  <a:pt x="401" y="57"/>
                </a:cubicBezTo>
                <a:close/>
                <a:moveTo>
                  <a:pt x="402" y="58"/>
                </a:moveTo>
                <a:cubicBezTo>
                  <a:pt x="402" y="59"/>
                  <a:pt x="402" y="59"/>
                  <a:pt x="403" y="59"/>
                </a:cubicBezTo>
                <a:cubicBezTo>
                  <a:pt x="404" y="59"/>
                  <a:pt x="402" y="58"/>
                  <a:pt x="402" y="58"/>
                </a:cubicBezTo>
                <a:close/>
                <a:moveTo>
                  <a:pt x="403" y="61"/>
                </a:moveTo>
                <a:cubicBezTo>
                  <a:pt x="403" y="61"/>
                  <a:pt x="403" y="62"/>
                  <a:pt x="404" y="62"/>
                </a:cubicBezTo>
                <a:cubicBezTo>
                  <a:pt x="404" y="61"/>
                  <a:pt x="404" y="61"/>
                  <a:pt x="403" y="61"/>
                </a:cubicBezTo>
                <a:close/>
                <a:moveTo>
                  <a:pt x="392" y="42"/>
                </a:moveTo>
                <a:cubicBezTo>
                  <a:pt x="392" y="42"/>
                  <a:pt x="392" y="42"/>
                  <a:pt x="393" y="41"/>
                </a:cubicBezTo>
                <a:cubicBezTo>
                  <a:pt x="392" y="41"/>
                  <a:pt x="391" y="41"/>
                  <a:pt x="391" y="41"/>
                </a:cubicBezTo>
                <a:cubicBezTo>
                  <a:pt x="391" y="40"/>
                  <a:pt x="390" y="40"/>
                  <a:pt x="390" y="39"/>
                </a:cubicBezTo>
                <a:cubicBezTo>
                  <a:pt x="389" y="40"/>
                  <a:pt x="391" y="41"/>
                  <a:pt x="390" y="41"/>
                </a:cubicBezTo>
                <a:cubicBezTo>
                  <a:pt x="390" y="41"/>
                  <a:pt x="389" y="41"/>
                  <a:pt x="389" y="41"/>
                </a:cubicBezTo>
                <a:cubicBezTo>
                  <a:pt x="389" y="40"/>
                  <a:pt x="389" y="40"/>
                  <a:pt x="389" y="40"/>
                </a:cubicBezTo>
                <a:cubicBezTo>
                  <a:pt x="388" y="40"/>
                  <a:pt x="387" y="40"/>
                  <a:pt x="387" y="41"/>
                </a:cubicBezTo>
                <a:cubicBezTo>
                  <a:pt x="388" y="41"/>
                  <a:pt x="387" y="42"/>
                  <a:pt x="387" y="42"/>
                </a:cubicBezTo>
                <a:cubicBezTo>
                  <a:pt x="388" y="43"/>
                  <a:pt x="389" y="43"/>
                  <a:pt x="389" y="43"/>
                </a:cubicBezTo>
                <a:cubicBezTo>
                  <a:pt x="389" y="43"/>
                  <a:pt x="389" y="43"/>
                  <a:pt x="389" y="44"/>
                </a:cubicBezTo>
                <a:cubicBezTo>
                  <a:pt x="390" y="44"/>
                  <a:pt x="391" y="44"/>
                  <a:pt x="392" y="44"/>
                </a:cubicBezTo>
                <a:cubicBezTo>
                  <a:pt x="392" y="44"/>
                  <a:pt x="392" y="43"/>
                  <a:pt x="392" y="43"/>
                </a:cubicBezTo>
                <a:cubicBezTo>
                  <a:pt x="392" y="42"/>
                  <a:pt x="392" y="42"/>
                  <a:pt x="392" y="42"/>
                </a:cubicBezTo>
                <a:close/>
                <a:moveTo>
                  <a:pt x="390" y="41"/>
                </a:moveTo>
                <a:cubicBezTo>
                  <a:pt x="390" y="42"/>
                  <a:pt x="390" y="42"/>
                  <a:pt x="391" y="43"/>
                </a:cubicBezTo>
                <a:cubicBezTo>
                  <a:pt x="391" y="43"/>
                  <a:pt x="391" y="43"/>
                  <a:pt x="390" y="43"/>
                </a:cubicBezTo>
                <a:cubicBezTo>
                  <a:pt x="390" y="43"/>
                  <a:pt x="390" y="42"/>
                  <a:pt x="390" y="42"/>
                </a:cubicBezTo>
                <a:cubicBezTo>
                  <a:pt x="390" y="42"/>
                  <a:pt x="390" y="42"/>
                  <a:pt x="390" y="41"/>
                </a:cubicBezTo>
                <a:close/>
                <a:moveTo>
                  <a:pt x="416" y="85"/>
                </a:moveTo>
                <a:cubicBezTo>
                  <a:pt x="416" y="85"/>
                  <a:pt x="416" y="84"/>
                  <a:pt x="415" y="85"/>
                </a:cubicBezTo>
                <a:cubicBezTo>
                  <a:pt x="416" y="85"/>
                  <a:pt x="416" y="85"/>
                  <a:pt x="416" y="85"/>
                </a:cubicBezTo>
                <a:close/>
                <a:moveTo>
                  <a:pt x="401" y="61"/>
                </a:moveTo>
                <a:cubicBezTo>
                  <a:pt x="402" y="61"/>
                  <a:pt x="403" y="61"/>
                  <a:pt x="403" y="61"/>
                </a:cubicBezTo>
                <a:cubicBezTo>
                  <a:pt x="402" y="61"/>
                  <a:pt x="401" y="60"/>
                  <a:pt x="401" y="61"/>
                </a:cubicBezTo>
                <a:close/>
                <a:moveTo>
                  <a:pt x="401" y="59"/>
                </a:moveTo>
                <a:cubicBezTo>
                  <a:pt x="401" y="59"/>
                  <a:pt x="401" y="59"/>
                  <a:pt x="401" y="60"/>
                </a:cubicBezTo>
                <a:cubicBezTo>
                  <a:pt x="402" y="60"/>
                  <a:pt x="402" y="59"/>
                  <a:pt x="401" y="59"/>
                </a:cubicBezTo>
                <a:close/>
                <a:moveTo>
                  <a:pt x="408" y="72"/>
                </a:moveTo>
                <a:cubicBezTo>
                  <a:pt x="408" y="72"/>
                  <a:pt x="408" y="72"/>
                  <a:pt x="408" y="72"/>
                </a:cubicBezTo>
                <a:cubicBezTo>
                  <a:pt x="408" y="72"/>
                  <a:pt x="408" y="72"/>
                  <a:pt x="408" y="72"/>
                </a:cubicBezTo>
                <a:close/>
                <a:moveTo>
                  <a:pt x="402" y="62"/>
                </a:moveTo>
                <a:cubicBezTo>
                  <a:pt x="403" y="63"/>
                  <a:pt x="403" y="63"/>
                  <a:pt x="403" y="63"/>
                </a:cubicBezTo>
                <a:cubicBezTo>
                  <a:pt x="403" y="62"/>
                  <a:pt x="403" y="62"/>
                  <a:pt x="402" y="62"/>
                </a:cubicBezTo>
                <a:close/>
                <a:moveTo>
                  <a:pt x="406" y="72"/>
                </a:moveTo>
                <a:cubicBezTo>
                  <a:pt x="406" y="73"/>
                  <a:pt x="407" y="72"/>
                  <a:pt x="408" y="72"/>
                </a:cubicBezTo>
                <a:cubicBezTo>
                  <a:pt x="407" y="71"/>
                  <a:pt x="407" y="71"/>
                  <a:pt x="406" y="72"/>
                </a:cubicBezTo>
                <a:close/>
                <a:moveTo>
                  <a:pt x="415" y="85"/>
                </a:moveTo>
                <a:cubicBezTo>
                  <a:pt x="414" y="85"/>
                  <a:pt x="415" y="85"/>
                  <a:pt x="415" y="85"/>
                </a:cubicBezTo>
                <a:close/>
                <a:moveTo>
                  <a:pt x="403" y="68"/>
                </a:moveTo>
                <a:cubicBezTo>
                  <a:pt x="403" y="68"/>
                  <a:pt x="405" y="68"/>
                  <a:pt x="405" y="68"/>
                </a:cubicBezTo>
                <a:cubicBezTo>
                  <a:pt x="404" y="68"/>
                  <a:pt x="404" y="67"/>
                  <a:pt x="403" y="68"/>
                </a:cubicBezTo>
                <a:close/>
                <a:moveTo>
                  <a:pt x="388" y="37"/>
                </a:moveTo>
                <a:cubicBezTo>
                  <a:pt x="388" y="37"/>
                  <a:pt x="387" y="38"/>
                  <a:pt x="388" y="38"/>
                </a:cubicBezTo>
                <a:cubicBezTo>
                  <a:pt x="388" y="38"/>
                  <a:pt x="388" y="38"/>
                  <a:pt x="388" y="38"/>
                </a:cubicBezTo>
                <a:cubicBezTo>
                  <a:pt x="389" y="38"/>
                  <a:pt x="389" y="38"/>
                  <a:pt x="389" y="37"/>
                </a:cubicBezTo>
                <a:cubicBezTo>
                  <a:pt x="388" y="37"/>
                  <a:pt x="388" y="37"/>
                  <a:pt x="388" y="37"/>
                </a:cubicBezTo>
                <a:close/>
                <a:moveTo>
                  <a:pt x="403" y="66"/>
                </a:moveTo>
                <a:cubicBezTo>
                  <a:pt x="404" y="66"/>
                  <a:pt x="404" y="66"/>
                  <a:pt x="404" y="66"/>
                </a:cubicBezTo>
                <a:cubicBezTo>
                  <a:pt x="404" y="66"/>
                  <a:pt x="403" y="66"/>
                  <a:pt x="403" y="66"/>
                </a:cubicBezTo>
                <a:close/>
                <a:moveTo>
                  <a:pt x="394" y="49"/>
                </a:moveTo>
                <a:cubicBezTo>
                  <a:pt x="394" y="49"/>
                  <a:pt x="395" y="49"/>
                  <a:pt x="394" y="48"/>
                </a:cubicBezTo>
                <a:cubicBezTo>
                  <a:pt x="394" y="49"/>
                  <a:pt x="394" y="49"/>
                  <a:pt x="394" y="49"/>
                </a:cubicBezTo>
                <a:close/>
                <a:moveTo>
                  <a:pt x="400" y="59"/>
                </a:moveTo>
                <a:cubicBezTo>
                  <a:pt x="400" y="60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lose/>
                <a:moveTo>
                  <a:pt x="400" y="61"/>
                </a:moveTo>
                <a:cubicBezTo>
                  <a:pt x="400" y="62"/>
                  <a:pt x="400" y="62"/>
                  <a:pt x="401" y="61"/>
                </a:cubicBezTo>
                <a:cubicBezTo>
                  <a:pt x="401" y="61"/>
                  <a:pt x="401" y="61"/>
                  <a:pt x="401" y="61"/>
                </a:cubicBezTo>
                <a:cubicBezTo>
                  <a:pt x="400" y="61"/>
                  <a:pt x="400" y="61"/>
                  <a:pt x="400" y="61"/>
                </a:cubicBezTo>
                <a:close/>
                <a:moveTo>
                  <a:pt x="403" y="65"/>
                </a:moveTo>
                <a:cubicBezTo>
                  <a:pt x="403" y="65"/>
                  <a:pt x="403" y="66"/>
                  <a:pt x="403" y="65"/>
                </a:cubicBezTo>
                <a:close/>
                <a:moveTo>
                  <a:pt x="399" y="58"/>
                </a:moveTo>
                <a:cubicBezTo>
                  <a:pt x="398" y="58"/>
                  <a:pt x="398" y="59"/>
                  <a:pt x="398" y="59"/>
                </a:cubicBezTo>
                <a:cubicBezTo>
                  <a:pt x="397" y="59"/>
                  <a:pt x="396" y="59"/>
                  <a:pt x="395" y="59"/>
                </a:cubicBezTo>
                <a:cubicBezTo>
                  <a:pt x="397" y="60"/>
                  <a:pt x="398" y="59"/>
                  <a:pt x="399" y="60"/>
                </a:cubicBezTo>
                <a:cubicBezTo>
                  <a:pt x="399" y="59"/>
                  <a:pt x="399" y="59"/>
                  <a:pt x="399" y="58"/>
                </a:cubicBezTo>
                <a:close/>
                <a:moveTo>
                  <a:pt x="401" y="62"/>
                </a:moveTo>
                <a:cubicBezTo>
                  <a:pt x="401" y="62"/>
                  <a:pt x="401" y="62"/>
                  <a:pt x="401" y="63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lose/>
                <a:moveTo>
                  <a:pt x="399" y="61"/>
                </a:moveTo>
                <a:cubicBezTo>
                  <a:pt x="399" y="61"/>
                  <a:pt x="399" y="61"/>
                  <a:pt x="399" y="61"/>
                </a:cubicBezTo>
                <a:close/>
                <a:moveTo>
                  <a:pt x="402" y="66"/>
                </a:moveTo>
                <a:cubicBezTo>
                  <a:pt x="402" y="66"/>
                  <a:pt x="402" y="66"/>
                  <a:pt x="402" y="66"/>
                </a:cubicBezTo>
                <a:cubicBezTo>
                  <a:pt x="401" y="66"/>
                  <a:pt x="403" y="66"/>
                  <a:pt x="402" y="66"/>
                </a:cubicBezTo>
                <a:close/>
                <a:moveTo>
                  <a:pt x="402" y="68"/>
                </a:moveTo>
                <a:cubicBezTo>
                  <a:pt x="402" y="68"/>
                  <a:pt x="403" y="68"/>
                  <a:pt x="402" y="68"/>
                </a:cubicBezTo>
                <a:close/>
                <a:moveTo>
                  <a:pt x="386" y="37"/>
                </a:moveTo>
                <a:cubicBezTo>
                  <a:pt x="386" y="38"/>
                  <a:pt x="387" y="37"/>
                  <a:pt x="386" y="37"/>
                </a:cubicBezTo>
                <a:close/>
                <a:moveTo>
                  <a:pt x="396" y="57"/>
                </a:moveTo>
                <a:cubicBezTo>
                  <a:pt x="396" y="57"/>
                  <a:pt x="396" y="57"/>
                  <a:pt x="397" y="57"/>
                </a:cubicBezTo>
                <a:cubicBezTo>
                  <a:pt x="397" y="57"/>
                  <a:pt x="396" y="57"/>
                  <a:pt x="396" y="57"/>
                </a:cubicBezTo>
                <a:close/>
                <a:moveTo>
                  <a:pt x="390" y="62"/>
                </a:moveTo>
                <a:cubicBezTo>
                  <a:pt x="390" y="63"/>
                  <a:pt x="389" y="62"/>
                  <a:pt x="389" y="63"/>
                </a:cubicBezTo>
                <a:cubicBezTo>
                  <a:pt x="391" y="63"/>
                  <a:pt x="391" y="63"/>
                  <a:pt x="393" y="63"/>
                </a:cubicBezTo>
                <a:cubicBezTo>
                  <a:pt x="393" y="62"/>
                  <a:pt x="392" y="62"/>
                  <a:pt x="392" y="62"/>
                </a:cubicBezTo>
                <a:cubicBezTo>
                  <a:pt x="393" y="61"/>
                  <a:pt x="394" y="62"/>
                  <a:pt x="394" y="62"/>
                </a:cubicBezTo>
                <a:cubicBezTo>
                  <a:pt x="395" y="60"/>
                  <a:pt x="397" y="62"/>
                  <a:pt x="399" y="61"/>
                </a:cubicBezTo>
                <a:cubicBezTo>
                  <a:pt x="398" y="60"/>
                  <a:pt x="398" y="60"/>
                  <a:pt x="397" y="60"/>
                </a:cubicBezTo>
                <a:cubicBezTo>
                  <a:pt x="397" y="61"/>
                  <a:pt x="395" y="60"/>
                  <a:pt x="394" y="61"/>
                </a:cubicBezTo>
                <a:cubicBezTo>
                  <a:pt x="394" y="61"/>
                  <a:pt x="393" y="61"/>
                  <a:pt x="393" y="60"/>
                </a:cubicBezTo>
                <a:cubicBezTo>
                  <a:pt x="392" y="62"/>
                  <a:pt x="390" y="61"/>
                  <a:pt x="389" y="61"/>
                </a:cubicBezTo>
                <a:cubicBezTo>
                  <a:pt x="389" y="62"/>
                  <a:pt x="390" y="62"/>
                  <a:pt x="390" y="62"/>
                </a:cubicBezTo>
                <a:close/>
                <a:moveTo>
                  <a:pt x="386" y="39"/>
                </a:moveTo>
                <a:cubicBezTo>
                  <a:pt x="386" y="39"/>
                  <a:pt x="387" y="40"/>
                  <a:pt x="387" y="39"/>
                </a:cubicBezTo>
                <a:cubicBezTo>
                  <a:pt x="387" y="39"/>
                  <a:pt x="386" y="39"/>
                  <a:pt x="386" y="39"/>
                </a:cubicBezTo>
                <a:close/>
                <a:moveTo>
                  <a:pt x="403" y="72"/>
                </a:moveTo>
                <a:cubicBezTo>
                  <a:pt x="403" y="72"/>
                  <a:pt x="403" y="72"/>
                  <a:pt x="403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3" y="71"/>
                  <a:pt x="403" y="72"/>
                </a:cubicBezTo>
                <a:close/>
                <a:moveTo>
                  <a:pt x="382" y="37"/>
                </a:moveTo>
                <a:cubicBezTo>
                  <a:pt x="382" y="37"/>
                  <a:pt x="381" y="37"/>
                  <a:pt x="381" y="38"/>
                </a:cubicBezTo>
                <a:cubicBezTo>
                  <a:pt x="380" y="37"/>
                  <a:pt x="379" y="36"/>
                  <a:pt x="378" y="37"/>
                </a:cubicBezTo>
                <a:cubicBezTo>
                  <a:pt x="378" y="39"/>
                  <a:pt x="382" y="39"/>
                  <a:pt x="383" y="38"/>
                </a:cubicBezTo>
                <a:cubicBezTo>
                  <a:pt x="384" y="38"/>
                  <a:pt x="384" y="38"/>
                  <a:pt x="385" y="38"/>
                </a:cubicBezTo>
                <a:cubicBezTo>
                  <a:pt x="385" y="38"/>
                  <a:pt x="385" y="38"/>
                  <a:pt x="385" y="37"/>
                </a:cubicBezTo>
                <a:cubicBezTo>
                  <a:pt x="384" y="38"/>
                  <a:pt x="383" y="37"/>
                  <a:pt x="382" y="37"/>
                </a:cubicBezTo>
                <a:close/>
                <a:moveTo>
                  <a:pt x="388" y="44"/>
                </a:moveTo>
                <a:cubicBezTo>
                  <a:pt x="388" y="44"/>
                  <a:pt x="388" y="44"/>
                  <a:pt x="388" y="45"/>
                </a:cubicBezTo>
                <a:cubicBezTo>
                  <a:pt x="388" y="44"/>
                  <a:pt x="389" y="44"/>
                  <a:pt x="389" y="44"/>
                </a:cubicBezTo>
                <a:cubicBezTo>
                  <a:pt x="389" y="44"/>
                  <a:pt x="388" y="44"/>
                  <a:pt x="388" y="44"/>
                </a:cubicBezTo>
                <a:close/>
                <a:moveTo>
                  <a:pt x="391" y="49"/>
                </a:moveTo>
                <a:cubicBezTo>
                  <a:pt x="391" y="49"/>
                  <a:pt x="391" y="49"/>
                  <a:pt x="391" y="49"/>
                </a:cubicBezTo>
                <a:close/>
                <a:moveTo>
                  <a:pt x="399" y="65"/>
                </a:moveTo>
                <a:cubicBezTo>
                  <a:pt x="400" y="65"/>
                  <a:pt x="400" y="64"/>
                  <a:pt x="399" y="64"/>
                </a:cubicBezTo>
                <a:cubicBezTo>
                  <a:pt x="399" y="64"/>
                  <a:pt x="399" y="64"/>
                  <a:pt x="399" y="65"/>
                </a:cubicBezTo>
                <a:close/>
                <a:moveTo>
                  <a:pt x="395" y="57"/>
                </a:moveTo>
                <a:cubicBezTo>
                  <a:pt x="395" y="58"/>
                  <a:pt x="395" y="58"/>
                  <a:pt x="396" y="57"/>
                </a:cubicBezTo>
                <a:cubicBezTo>
                  <a:pt x="395" y="57"/>
                  <a:pt x="395" y="57"/>
                  <a:pt x="395" y="57"/>
                </a:cubicBezTo>
                <a:close/>
                <a:moveTo>
                  <a:pt x="396" y="62"/>
                </a:moveTo>
                <a:cubicBezTo>
                  <a:pt x="396" y="63"/>
                  <a:pt x="398" y="63"/>
                  <a:pt x="398" y="63"/>
                </a:cubicBezTo>
                <a:cubicBezTo>
                  <a:pt x="398" y="62"/>
                  <a:pt x="397" y="62"/>
                  <a:pt x="396" y="62"/>
                </a:cubicBezTo>
                <a:close/>
                <a:moveTo>
                  <a:pt x="400" y="68"/>
                </a:moveTo>
                <a:cubicBezTo>
                  <a:pt x="400" y="68"/>
                  <a:pt x="401" y="68"/>
                  <a:pt x="401" y="67"/>
                </a:cubicBezTo>
                <a:cubicBezTo>
                  <a:pt x="401" y="68"/>
                  <a:pt x="400" y="67"/>
                  <a:pt x="400" y="68"/>
                </a:cubicBezTo>
                <a:close/>
                <a:moveTo>
                  <a:pt x="390" y="50"/>
                </a:moveTo>
                <a:cubicBezTo>
                  <a:pt x="391" y="49"/>
                  <a:pt x="391" y="50"/>
                  <a:pt x="391" y="49"/>
                </a:cubicBezTo>
                <a:cubicBezTo>
                  <a:pt x="391" y="49"/>
                  <a:pt x="390" y="49"/>
                  <a:pt x="390" y="50"/>
                </a:cubicBezTo>
                <a:close/>
                <a:moveTo>
                  <a:pt x="389" y="49"/>
                </a:moveTo>
                <a:cubicBezTo>
                  <a:pt x="389" y="49"/>
                  <a:pt x="390" y="49"/>
                  <a:pt x="390" y="49"/>
                </a:cubicBezTo>
                <a:cubicBezTo>
                  <a:pt x="390" y="49"/>
                  <a:pt x="390" y="49"/>
                  <a:pt x="390" y="49"/>
                </a:cubicBezTo>
                <a:cubicBezTo>
                  <a:pt x="390" y="48"/>
                  <a:pt x="390" y="48"/>
                  <a:pt x="389" y="49"/>
                </a:cubicBezTo>
                <a:close/>
                <a:moveTo>
                  <a:pt x="402" y="72"/>
                </a:moveTo>
                <a:cubicBezTo>
                  <a:pt x="402" y="72"/>
                  <a:pt x="402" y="72"/>
                  <a:pt x="403" y="72"/>
                </a:cubicBezTo>
                <a:cubicBezTo>
                  <a:pt x="403" y="72"/>
                  <a:pt x="402" y="72"/>
                  <a:pt x="402" y="72"/>
                </a:cubicBezTo>
                <a:close/>
                <a:moveTo>
                  <a:pt x="386" y="44"/>
                </a:moveTo>
                <a:cubicBezTo>
                  <a:pt x="386" y="44"/>
                  <a:pt x="388" y="44"/>
                  <a:pt x="387" y="44"/>
                </a:cubicBezTo>
                <a:cubicBezTo>
                  <a:pt x="387" y="44"/>
                  <a:pt x="386" y="43"/>
                  <a:pt x="386" y="44"/>
                </a:cubicBezTo>
                <a:close/>
                <a:moveTo>
                  <a:pt x="398" y="66"/>
                </a:moveTo>
                <a:cubicBezTo>
                  <a:pt x="398" y="66"/>
                  <a:pt x="399" y="66"/>
                  <a:pt x="399" y="66"/>
                </a:cubicBezTo>
                <a:cubicBezTo>
                  <a:pt x="399" y="66"/>
                  <a:pt x="397" y="65"/>
                  <a:pt x="398" y="66"/>
                </a:cubicBezTo>
                <a:close/>
                <a:moveTo>
                  <a:pt x="388" y="49"/>
                </a:moveTo>
                <a:cubicBezTo>
                  <a:pt x="388" y="49"/>
                  <a:pt x="388" y="49"/>
                  <a:pt x="388" y="49"/>
                </a:cubicBezTo>
                <a:close/>
                <a:moveTo>
                  <a:pt x="393" y="59"/>
                </a:moveTo>
                <a:cubicBezTo>
                  <a:pt x="393" y="59"/>
                  <a:pt x="393" y="59"/>
                  <a:pt x="393" y="59"/>
                </a:cubicBezTo>
                <a:cubicBezTo>
                  <a:pt x="393" y="59"/>
                  <a:pt x="393" y="59"/>
                  <a:pt x="393" y="59"/>
                </a:cubicBezTo>
                <a:close/>
                <a:moveTo>
                  <a:pt x="396" y="66"/>
                </a:moveTo>
                <a:cubicBezTo>
                  <a:pt x="396" y="67"/>
                  <a:pt x="397" y="66"/>
                  <a:pt x="397" y="66"/>
                </a:cubicBezTo>
                <a:cubicBezTo>
                  <a:pt x="397" y="66"/>
                  <a:pt x="396" y="66"/>
                  <a:pt x="396" y="66"/>
                </a:cubicBezTo>
                <a:close/>
                <a:moveTo>
                  <a:pt x="397" y="67"/>
                </a:moveTo>
                <a:cubicBezTo>
                  <a:pt x="397" y="68"/>
                  <a:pt x="397" y="68"/>
                  <a:pt x="398" y="68"/>
                </a:cubicBezTo>
                <a:cubicBezTo>
                  <a:pt x="398" y="67"/>
                  <a:pt x="397" y="68"/>
                  <a:pt x="397" y="67"/>
                </a:cubicBezTo>
                <a:close/>
                <a:moveTo>
                  <a:pt x="383" y="43"/>
                </a:moveTo>
                <a:cubicBezTo>
                  <a:pt x="384" y="43"/>
                  <a:pt x="384" y="43"/>
                  <a:pt x="384" y="43"/>
                </a:cubicBezTo>
                <a:cubicBezTo>
                  <a:pt x="384" y="43"/>
                  <a:pt x="384" y="42"/>
                  <a:pt x="384" y="42"/>
                </a:cubicBezTo>
                <a:cubicBezTo>
                  <a:pt x="384" y="42"/>
                  <a:pt x="383" y="43"/>
                  <a:pt x="383" y="43"/>
                </a:cubicBezTo>
                <a:close/>
                <a:moveTo>
                  <a:pt x="398" y="72"/>
                </a:moveTo>
                <a:cubicBezTo>
                  <a:pt x="399" y="72"/>
                  <a:pt x="398" y="72"/>
                  <a:pt x="398" y="73"/>
                </a:cubicBezTo>
                <a:cubicBezTo>
                  <a:pt x="399" y="73"/>
                  <a:pt x="399" y="72"/>
                  <a:pt x="400" y="72"/>
                </a:cubicBezTo>
                <a:cubicBezTo>
                  <a:pt x="399" y="71"/>
                  <a:pt x="399" y="71"/>
                  <a:pt x="398" y="72"/>
                </a:cubicBezTo>
                <a:close/>
                <a:moveTo>
                  <a:pt x="380" y="36"/>
                </a:move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lose/>
                <a:moveTo>
                  <a:pt x="395" y="63"/>
                </a:moveTo>
                <a:cubicBezTo>
                  <a:pt x="395" y="63"/>
                  <a:pt x="395" y="62"/>
                  <a:pt x="395" y="63"/>
                </a:cubicBezTo>
                <a:cubicBezTo>
                  <a:pt x="395" y="63"/>
                  <a:pt x="395" y="63"/>
                  <a:pt x="395" y="63"/>
                </a:cubicBezTo>
                <a:close/>
                <a:moveTo>
                  <a:pt x="392" y="59"/>
                </a:moveTo>
                <a:cubicBezTo>
                  <a:pt x="392" y="59"/>
                  <a:pt x="392" y="59"/>
                  <a:pt x="392" y="59"/>
                </a:cubicBezTo>
                <a:close/>
                <a:moveTo>
                  <a:pt x="380" y="36"/>
                </a:moveTo>
                <a:cubicBezTo>
                  <a:pt x="379" y="36"/>
                  <a:pt x="379" y="36"/>
                  <a:pt x="379" y="36"/>
                </a:cubicBezTo>
                <a:cubicBezTo>
                  <a:pt x="379" y="36"/>
                  <a:pt x="379" y="36"/>
                  <a:pt x="380" y="36"/>
                </a:cubicBezTo>
                <a:close/>
                <a:moveTo>
                  <a:pt x="392" y="59"/>
                </a:moveTo>
                <a:cubicBezTo>
                  <a:pt x="392" y="59"/>
                  <a:pt x="392" y="60"/>
                  <a:pt x="392" y="59"/>
                </a:cubicBezTo>
                <a:close/>
                <a:moveTo>
                  <a:pt x="386" y="49"/>
                </a:move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lose/>
                <a:moveTo>
                  <a:pt x="393" y="64"/>
                </a:moveTo>
                <a:cubicBezTo>
                  <a:pt x="393" y="64"/>
                  <a:pt x="394" y="64"/>
                  <a:pt x="394" y="64"/>
                </a:cubicBezTo>
                <a:cubicBezTo>
                  <a:pt x="394" y="64"/>
                  <a:pt x="394" y="64"/>
                  <a:pt x="394" y="64"/>
                </a:cubicBezTo>
                <a:cubicBezTo>
                  <a:pt x="393" y="64"/>
                  <a:pt x="393" y="64"/>
                  <a:pt x="393" y="64"/>
                </a:cubicBezTo>
                <a:close/>
                <a:moveTo>
                  <a:pt x="394" y="66"/>
                </a:moveTo>
                <a:cubicBezTo>
                  <a:pt x="394" y="66"/>
                  <a:pt x="395" y="66"/>
                  <a:pt x="395" y="66"/>
                </a:cubicBezTo>
                <a:cubicBezTo>
                  <a:pt x="395" y="66"/>
                  <a:pt x="394" y="66"/>
                  <a:pt x="394" y="66"/>
                </a:cubicBezTo>
                <a:close/>
                <a:moveTo>
                  <a:pt x="395" y="68"/>
                </a:moveTo>
                <a:cubicBezTo>
                  <a:pt x="395" y="68"/>
                  <a:pt x="395" y="68"/>
                  <a:pt x="395" y="68"/>
                </a:cubicBezTo>
                <a:cubicBezTo>
                  <a:pt x="395" y="68"/>
                  <a:pt x="396" y="68"/>
                  <a:pt x="395" y="68"/>
                </a:cubicBezTo>
                <a:cubicBezTo>
                  <a:pt x="395" y="68"/>
                  <a:pt x="395" y="68"/>
                  <a:pt x="395" y="68"/>
                </a:cubicBezTo>
                <a:close/>
                <a:moveTo>
                  <a:pt x="397" y="72"/>
                </a:moveTo>
                <a:cubicBezTo>
                  <a:pt x="397" y="72"/>
                  <a:pt x="397" y="72"/>
                  <a:pt x="397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7" y="72"/>
                  <a:pt x="397" y="72"/>
                </a:cubicBezTo>
                <a:close/>
                <a:moveTo>
                  <a:pt x="384" y="49"/>
                </a:moveTo>
                <a:cubicBezTo>
                  <a:pt x="385" y="49"/>
                  <a:pt x="385" y="50"/>
                  <a:pt x="386" y="49"/>
                </a:cubicBezTo>
                <a:cubicBezTo>
                  <a:pt x="385" y="49"/>
                  <a:pt x="385" y="49"/>
                  <a:pt x="384" y="49"/>
                </a:cubicBezTo>
                <a:close/>
                <a:moveTo>
                  <a:pt x="394" y="66"/>
                </a:moveTo>
                <a:cubicBezTo>
                  <a:pt x="393" y="67"/>
                  <a:pt x="394" y="66"/>
                  <a:pt x="394" y="66"/>
                </a:cubicBezTo>
                <a:close/>
                <a:moveTo>
                  <a:pt x="392" y="64"/>
                </a:moveTo>
                <a:cubicBezTo>
                  <a:pt x="392" y="64"/>
                  <a:pt x="392" y="65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lose/>
                <a:moveTo>
                  <a:pt x="392" y="65"/>
                </a:moveTo>
                <a:cubicBezTo>
                  <a:pt x="393" y="65"/>
                  <a:pt x="392" y="65"/>
                  <a:pt x="392" y="65"/>
                </a:cubicBezTo>
                <a:close/>
                <a:moveTo>
                  <a:pt x="391" y="66"/>
                </a:moveTo>
                <a:cubicBezTo>
                  <a:pt x="392" y="66"/>
                  <a:pt x="392" y="67"/>
                  <a:pt x="393" y="66"/>
                </a:cubicBezTo>
                <a:cubicBezTo>
                  <a:pt x="392" y="65"/>
                  <a:pt x="391" y="66"/>
                  <a:pt x="391" y="66"/>
                </a:cubicBezTo>
                <a:close/>
                <a:moveTo>
                  <a:pt x="378" y="38"/>
                </a:moveTo>
                <a:cubicBezTo>
                  <a:pt x="377" y="38"/>
                  <a:pt x="378" y="38"/>
                  <a:pt x="377" y="38"/>
                </a:cubicBezTo>
                <a:cubicBezTo>
                  <a:pt x="376" y="37"/>
                  <a:pt x="377" y="38"/>
                  <a:pt x="378" y="38"/>
                </a:cubicBezTo>
                <a:close/>
                <a:moveTo>
                  <a:pt x="388" y="58"/>
                </a:moveTo>
                <a:cubicBezTo>
                  <a:pt x="388" y="58"/>
                  <a:pt x="388" y="57"/>
                  <a:pt x="388" y="57"/>
                </a:cubicBezTo>
                <a:cubicBezTo>
                  <a:pt x="387" y="57"/>
                  <a:pt x="388" y="58"/>
                  <a:pt x="388" y="58"/>
                </a:cubicBezTo>
                <a:close/>
                <a:moveTo>
                  <a:pt x="375" y="36"/>
                </a:moveTo>
                <a:cubicBezTo>
                  <a:pt x="375" y="37"/>
                  <a:pt x="376" y="36"/>
                  <a:pt x="376" y="36"/>
                </a:cubicBezTo>
                <a:cubicBezTo>
                  <a:pt x="375" y="36"/>
                  <a:pt x="375" y="36"/>
                  <a:pt x="375" y="36"/>
                </a:cubicBezTo>
                <a:close/>
                <a:moveTo>
                  <a:pt x="389" y="64"/>
                </a:moveTo>
                <a:cubicBezTo>
                  <a:pt x="389" y="65"/>
                  <a:pt x="389" y="65"/>
                  <a:pt x="389" y="65"/>
                </a:cubicBezTo>
                <a:cubicBezTo>
                  <a:pt x="389" y="64"/>
                  <a:pt x="391" y="65"/>
                  <a:pt x="391" y="64"/>
                </a:cubicBezTo>
                <a:cubicBezTo>
                  <a:pt x="390" y="65"/>
                  <a:pt x="389" y="64"/>
                  <a:pt x="389" y="64"/>
                </a:cubicBezTo>
                <a:close/>
                <a:moveTo>
                  <a:pt x="383" y="49"/>
                </a:moveTo>
                <a:cubicBezTo>
                  <a:pt x="382" y="50"/>
                  <a:pt x="383" y="49"/>
                  <a:pt x="383" y="49"/>
                </a:cubicBezTo>
                <a:close/>
                <a:moveTo>
                  <a:pt x="386" y="57"/>
                </a:moveTo>
                <a:cubicBezTo>
                  <a:pt x="386" y="57"/>
                  <a:pt x="386" y="57"/>
                  <a:pt x="386" y="57"/>
                </a:cubicBezTo>
                <a:cubicBezTo>
                  <a:pt x="386" y="57"/>
                  <a:pt x="387" y="57"/>
                  <a:pt x="386" y="57"/>
                </a:cubicBezTo>
                <a:cubicBezTo>
                  <a:pt x="386" y="57"/>
                  <a:pt x="386" y="57"/>
                  <a:pt x="386" y="57"/>
                </a:cubicBezTo>
                <a:close/>
                <a:moveTo>
                  <a:pt x="377" y="42"/>
                </a:moveTo>
                <a:cubicBezTo>
                  <a:pt x="378" y="43"/>
                  <a:pt x="379" y="43"/>
                  <a:pt x="378" y="42"/>
                </a:cubicBezTo>
                <a:cubicBezTo>
                  <a:pt x="378" y="42"/>
                  <a:pt x="377" y="42"/>
                  <a:pt x="377" y="42"/>
                </a:cubicBezTo>
                <a:close/>
                <a:moveTo>
                  <a:pt x="389" y="61"/>
                </a:move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9" y="61"/>
                </a:cubicBezTo>
                <a:cubicBezTo>
                  <a:pt x="389" y="61"/>
                  <a:pt x="389" y="61"/>
                  <a:pt x="389" y="61"/>
                </a:cubicBezTo>
                <a:close/>
                <a:moveTo>
                  <a:pt x="396" y="75"/>
                </a:moveTo>
                <a:cubicBezTo>
                  <a:pt x="395" y="75"/>
                  <a:pt x="396" y="75"/>
                  <a:pt x="396" y="75"/>
                </a:cubicBezTo>
                <a:close/>
                <a:moveTo>
                  <a:pt x="391" y="69"/>
                </a:moveTo>
                <a:cubicBezTo>
                  <a:pt x="391" y="69"/>
                  <a:pt x="391" y="68"/>
                  <a:pt x="392" y="67"/>
                </a:cubicBezTo>
                <a:cubicBezTo>
                  <a:pt x="391" y="68"/>
                  <a:pt x="390" y="68"/>
                  <a:pt x="391" y="69"/>
                </a:cubicBezTo>
                <a:close/>
                <a:moveTo>
                  <a:pt x="374" y="38"/>
                </a:moveTo>
                <a:cubicBezTo>
                  <a:pt x="374" y="38"/>
                  <a:pt x="375" y="38"/>
                  <a:pt x="376" y="38"/>
                </a:cubicBezTo>
                <a:cubicBezTo>
                  <a:pt x="376" y="38"/>
                  <a:pt x="375" y="38"/>
                  <a:pt x="375" y="38"/>
                </a:cubicBezTo>
                <a:cubicBezTo>
                  <a:pt x="375" y="38"/>
                  <a:pt x="374" y="37"/>
                  <a:pt x="374" y="38"/>
                </a:cubicBezTo>
                <a:close/>
                <a:moveTo>
                  <a:pt x="382" y="50"/>
                </a:moveTo>
                <a:cubicBezTo>
                  <a:pt x="382" y="50"/>
                  <a:pt x="382" y="50"/>
                  <a:pt x="381" y="50"/>
                </a:cubicBezTo>
                <a:cubicBezTo>
                  <a:pt x="381" y="50"/>
                  <a:pt x="382" y="50"/>
                  <a:pt x="382" y="50"/>
                </a:cubicBezTo>
                <a:cubicBezTo>
                  <a:pt x="382" y="50"/>
                  <a:pt x="382" y="50"/>
                  <a:pt x="382" y="50"/>
                </a:cubicBezTo>
                <a:close/>
                <a:moveTo>
                  <a:pt x="385" y="61"/>
                </a:moveTo>
                <a:cubicBezTo>
                  <a:pt x="385" y="62"/>
                  <a:pt x="386" y="62"/>
                  <a:pt x="386" y="63"/>
                </a:cubicBezTo>
                <a:cubicBezTo>
                  <a:pt x="386" y="63"/>
                  <a:pt x="386" y="63"/>
                  <a:pt x="387" y="63"/>
                </a:cubicBezTo>
                <a:cubicBezTo>
                  <a:pt x="386" y="62"/>
                  <a:pt x="386" y="62"/>
                  <a:pt x="386" y="62"/>
                </a:cubicBezTo>
                <a:cubicBezTo>
                  <a:pt x="387" y="62"/>
                  <a:pt x="387" y="62"/>
                  <a:pt x="388" y="62"/>
                </a:cubicBezTo>
                <a:cubicBezTo>
                  <a:pt x="387" y="61"/>
                  <a:pt x="387" y="61"/>
                  <a:pt x="388" y="61"/>
                </a:cubicBezTo>
                <a:cubicBezTo>
                  <a:pt x="387" y="61"/>
                  <a:pt x="386" y="61"/>
                  <a:pt x="385" y="61"/>
                </a:cubicBezTo>
                <a:close/>
                <a:moveTo>
                  <a:pt x="389" y="66"/>
                </a:moveTo>
                <a:cubicBezTo>
                  <a:pt x="390" y="66"/>
                  <a:pt x="390" y="67"/>
                  <a:pt x="390" y="66"/>
                </a:cubicBezTo>
                <a:cubicBezTo>
                  <a:pt x="390" y="66"/>
                  <a:pt x="389" y="66"/>
                  <a:pt x="389" y="66"/>
                </a:cubicBezTo>
                <a:close/>
                <a:moveTo>
                  <a:pt x="392" y="72"/>
                </a:moveTo>
                <a:cubicBezTo>
                  <a:pt x="392" y="72"/>
                  <a:pt x="393" y="72"/>
                  <a:pt x="393" y="72"/>
                </a:cubicBezTo>
                <a:cubicBezTo>
                  <a:pt x="393" y="72"/>
                  <a:pt x="392" y="72"/>
                  <a:pt x="392" y="72"/>
                </a:cubicBezTo>
                <a:close/>
                <a:moveTo>
                  <a:pt x="381" y="50"/>
                </a:moveTo>
                <a:cubicBezTo>
                  <a:pt x="381" y="50"/>
                  <a:pt x="381" y="50"/>
                  <a:pt x="381" y="50"/>
                </a:cubicBezTo>
                <a:cubicBezTo>
                  <a:pt x="381" y="50"/>
                  <a:pt x="381" y="50"/>
                  <a:pt x="381" y="50"/>
                </a:cubicBezTo>
                <a:close/>
                <a:moveTo>
                  <a:pt x="387" y="63"/>
                </a:moveTo>
                <a:cubicBezTo>
                  <a:pt x="387" y="63"/>
                  <a:pt x="388" y="63"/>
                  <a:pt x="388" y="63"/>
                </a:cubicBezTo>
                <a:cubicBezTo>
                  <a:pt x="388" y="63"/>
                  <a:pt x="388" y="63"/>
                  <a:pt x="388" y="63"/>
                </a:cubicBezTo>
                <a:cubicBezTo>
                  <a:pt x="388" y="63"/>
                  <a:pt x="387" y="63"/>
                  <a:pt x="387" y="63"/>
                </a:cubicBezTo>
                <a:close/>
                <a:moveTo>
                  <a:pt x="376" y="44"/>
                </a:moveTo>
                <a:cubicBezTo>
                  <a:pt x="376" y="44"/>
                  <a:pt x="377" y="44"/>
                  <a:pt x="377" y="44"/>
                </a:cubicBezTo>
                <a:cubicBezTo>
                  <a:pt x="377" y="44"/>
                  <a:pt x="377" y="44"/>
                  <a:pt x="376" y="44"/>
                </a:cubicBezTo>
                <a:close/>
                <a:moveTo>
                  <a:pt x="386" y="61"/>
                </a:moveTo>
                <a:cubicBezTo>
                  <a:pt x="386" y="61"/>
                  <a:pt x="386" y="61"/>
                  <a:pt x="386" y="61"/>
                </a:cubicBezTo>
                <a:cubicBezTo>
                  <a:pt x="386" y="61"/>
                  <a:pt x="386" y="61"/>
                  <a:pt x="385" y="61"/>
                </a:cubicBezTo>
                <a:cubicBezTo>
                  <a:pt x="386" y="61"/>
                  <a:pt x="386" y="61"/>
                  <a:pt x="386" y="61"/>
                </a:cubicBezTo>
                <a:close/>
                <a:moveTo>
                  <a:pt x="371" y="35"/>
                </a:moveTo>
                <a:cubicBezTo>
                  <a:pt x="370" y="36"/>
                  <a:pt x="372" y="36"/>
                  <a:pt x="372" y="36"/>
                </a:cubicBezTo>
                <a:cubicBezTo>
                  <a:pt x="372" y="36"/>
                  <a:pt x="372" y="36"/>
                  <a:pt x="372" y="35"/>
                </a:cubicBezTo>
                <a:cubicBezTo>
                  <a:pt x="372" y="36"/>
                  <a:pt x="371" y="36"/>
                  <a:pt x="371" y="35"/>
                </a:cubicBezTo>
                <a:close/>
                <a:moveTo>
                  <a:pt x="371" y="37"/>
                </a:moveTo>
                <a:cubicBezTo>
                  <a:pt x="372" y="38"/>
                  <a:pt x="372" y="38"/>
                  <a:pt x="373" y="39"/>
                </a:cubicBezTo>
                <a:cubicBezTo>
                  <a:pt x="373" y="39"/>
                  <a:pt x="374" y="39"/>
                  <a:pt x="374" y="39"/>
                </a:cubicBezTo>
                <a:cubicBezTo>
                  <a:pt x="373" y="38"/>
                  <a:pt x="373" y="36"/>
                  <a:pt x="371" y="37"/>
                </a:cubicBezTo>
                <a:close/>
                <a:moveTo>
                  <a:pt x="384" y="60"/>
                </a:moveTo>
                <a:cubicBezTo>
                  <a:pt x="384" y="60"/>
                  <a:pt x="385" y="60"/>
                  <a:pt x="385" y="60"/>
                </a:cubicBezTo>
                <a:cubicBezTo>
                  <a:pt x="385" y="59"/>
                  <a:pt x="385" y="60"/>
                  <a:pt x="384" y="59"/>
                </a:cubicBezTo>
                <a:cubicBezTo>
                  <a:pt x="384" y="59"/>
                  <a:pt x="384" y="59"/>
                  <a:pt x="383" y="59"/>
                </a:cubicBezTo>
                <a:cubicBezTo>
                  <a:pt x="383" y="60"/>
                  <a:pt x="384" y="60"/>
                  <a:pt x="384" y="60"/>
                </a:cubicBezTo>
                <a:cubicBezTo>
                  <a:pt x="383" y="61"/>
                  <a:pt x="383" y="61"/>
                  <a:pt x="382" y="61"/>
                </a:cubicBezTo>
                <a:cubicBezTo>
                  <a:pt x="383" y="61"/>
                  <a:pt x="383" y="61"/>
                  <a:pt x="384" y="62"/>
                </a:cubicBezTo>
                <a:cubicBezTo>
                  <a:pt x="383" y="62"/>
                  <a:pt x="383" y="62"/>
                  <a:pt x="383" y="62"/>
                </a:cubicBezTo>
                <a:cubicBezTo>
                  <a:pt x="383" y="62"/>
                  <a:pt x="383" y="62"/>
                  <a:pt x="382" y="62"/>
                </a:cubicBezTo>
                <a:cubicBezTo>
                  <a:pt x="382" y="62"/>
                  <a:pt x="382" y="61"/>
                  <a:pt x="382" y="61"/>
                </a:cubicBezTo>
                <a:cubicBezTo>
                  <a:pt x="382" y="61"/>
                  <a:pt x="381" y="61"/>
                  <a:pt x="381" y="61"/>
                </a:cubicBezTo>
                <a:cubicBezTo>
                  <a:pt x="381" y="62"/>
                  <a:pt x="383" y="62"/>
                  <a:pt x="382" y="63"/>
                </a:cubicBezTo>
                <a:cubicBezTo>
                  <a:pt x="383" y="63"/>
                  <a:pt x="384" y="63"/>
                  <a:pt x="384" y="62"/>
                </a:cubicBezTo>
                <a:cubicBezTo>
                  <a:pt x="385" y="62"/>
                  <a:pt x="384" y="61"/>
                  <a:pt x="384" y="61"/>
                </a:cubicBezTo>
                <a:cubicBezTo>
                  <a:pt x="385" y="61"/>
                  <a:pt x="385" y="61"/>
                  <a:pt x="385" y="61"/>
                </a:cubicBezTo>
                <a:cubicBezTo>
                  <a:pt x="385" y="60"/>
                  <a:pt x="384" y="61"/>
                  <a:pt x="384" y="60"/>
                </a:cubicBezTo>
                <a:close/>
                <a:moveTo>
                  <a:pt x="388" y="66"/>
                </a:moveTo>
                <a:cubicBezTo>
                  <a:pt x="388" y="66"/>
                  <a:pt x="389" y="67"/>
                  <a:pt x="389" y="66"/>
                </a:cubicBezTo>
                <a:cubicBezTo>
                  <a:pt x="388" y="66"/>
                  <a:pt x="388" y="66"/>
                  <a:pt x="388" y="66"/>
                </a:cubicBezTo>
                <a:close/>
                <a:moveTo>
                  <a:pt x="393" y="75"/>
                </a:moveTo>
                <a:cubicBezTo>
                  <a:pt x="393" y="75"/>
                  <a:pt x="393" y="75"/>
                  <a:pt x="393" y="76"/>
                </a:cubicBezTo>
                <a:cubicBezTo>
                  <a:pt x="393" y="76"/>
                  <a:pt x="393" y="75"/>
                  <a:pt x="393" y="75"/>
                </a:cubicBezTo>
                <a:close/>
                <a:moveTo>
                  <a:pt x="389" y="68"/>
                </a:moveTo>
                <a:cubicBezTo>
                  <a:pt x="388" y="68"/>
                  <a:pt x="388" y="68"/>
                  <a:pt x="388" y="68"/>
                </a:cubicBezTo>
                <a:cubicBezTo>
                  <a:pt x="388" y="68"/>
                  <a:pt x="389" y="68"/>
                  <a:pt x="389" y="68"/>
                </a:cubicBezTo>
                <a:cubicBezTo>
                  <a:pt x="389" y="68"/>
                  <a:pt x="389" y="68"/>
                  <a:pt x="389" y="68"/>
                </a:cubicBezTo>
                <a:close/>
                <a:moveTo>
                  <a:pt x="392" y="75"/>
                </a:moveTo>
                <a:cubicBezTo>
                  <a:pt x="391" y="75"/>
                  <a:pt x="392" y="75"/>
                  <a:pt x="392" y="75"/>
                </a:cubicBezTo>
                <a:cubicBezTo>
                  <a:pt x="392" y="75"/>
                  <a:pt x="392" y="75"/>
                  <a:pt x="392" y="75"/>
                </a:cubicBezTo>
                <a:close/>
                <a:moveTo>
                  <a:pt x="375" y="45"/>
                </a:moveTo>
                <a:cubicBezTo>
                  <a:pt x="375" y="45"/>
                  <a:pt x="376" y="45"/>
                  <a:pt x="375" y="44"/>
                </a:cubicBezTo>
                <a:cubicBezTo>
                  <a:pt x="375" y="44"/>
                  <a:pt x="375" y="44"/>
                  <a:pt x="375" y="45"/>
                </a:cubicBezTo>
                <a:close/>
                <a:moveTo>
                  <a:pt x="378" y="49"/>
                </a:moveTo>
                <a:cubicBezTo>
                  <a:pt x="378" y="49"/>
                  <a:pt x="378" y="49"/>
                  <a:pt x="378" y="49"/>
                </a:cubicBezTo>
                <a:close/>
                <a:moveTo>
                  <a:pt x="370" y="38"/>
                </a:moveTo>
                <a:cubicBezTo>
                  <a:pt x="370" y="38"/>
                  <a:pt x="370" y="38"/>
                  <a:pt x="370" y="39"/>
                </a:cubicBezTo>
                <a:cubicBezTo>
                  <a:pt x="371" y="38"/>
                  <a:pt x="371" y="38"/>
                  <a:pt x="372" y="38"/>
                </a:cubicBezTo>
                <a:cubicBezTo>
                  <a:pt x="371" y="38"/>
                  <a:pt x="371" y="38"/>
                  <a:pt x="370" y="38"/>
                </a:cubicBezTo>
                <a:close/>
                <a:moveTo>
                  <a:pt x="374" y="44"/>
                </a:moveTo>
                <a:cubicBezTo>
                  <a:pt x="374" y="44"/>
                  <a:pt x="375" y="44"/>
                  <a:pt x="374" y="44"/>
                </a:cubicBezTo>
                <a:cubicBezTo>
                  <a:pt x="374" y="44"/>
                  <a:pt x="374" y="44"/>
                  <a:pt x="374" y="44"/>
                </a:cubicBezTo>
                <a:close/>
                <a:moveTo>
                  <a:pt x="382" y="59"/>
                </a:moveTo>
                <a:cubicBezTo>
                  <a:pt x="382" y="60"/>
                  <a:pt x="383" y="60"/>
                  <a:pt x="382" y="60"/>
                </a:cubicBezTo>
                <a:cubicBezTo>
                  <a:pt x="383" y="60"/>
                  <a:pt x="382" y="59"/>
                  <a:pt x="383" y="59"/>
                </a:cubicBezTo>
                <a:cubicBezTo>
                  <a:pt x="382" y="59"/>
                  <a:pt x="382" y="59"/>
                  <a:pt x="382" y="59"/>
                </a:cubicBezTo>
                <a:close/>
                <a:moveTo>
                  <a:pt x="386" y="66"/>
                </a:move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lose/>
                <a:moveTo>
                  <a:pt x="369" y="36"/>
                </a:moveTo>
                <a:cubicBezTo>
                  <a:pt x="369" y="36"/>
                  <a:pt x="369" y="36"/>
                  <a:pt x="369" y="36"/>
                </a:cubicBezTo>
                <a:cubicBezTo>
                  <a:pt x="370" y="36"/>
                  <a:pt x="370" y="36"/>
                  <a:pt x="370" y="36"/>
                </a:cubicBezTo>
                <a:cubicBezTo>
                  <a:pt x="370" y="36"/>
                  <a:pt x="370" y="36"/>
                  <a:pt x="369" y="36"/>
                </a:cubicBezTo>
                <a:close/>
                <a:moveTo>
                  <a:pt x="376" y="49"/>
                </a:moveTo>
                <a:cubicBezTo>
                  <a:pt x="377" y="49"/>
                  <a:pt x="377" y="49"/>
                  <a:pt x="377" y="49"/>
                </a:cubicBezTo>
                <a:cubicBezTo>
                  <a:pt x="377" y="49"/>
                  <a:pt x="376" y="49"/>
                  <a:pt x="376" y="49"/>
                </a:cubicBezTo>
                <a:close/>
                <a:moveTo>
                  <a:pt x="387" y="69"/>
                </a:moveTo>
                <a:cubicBezTo>
                  <a:pt x="387" y="68"/>
                  <a:pt x="387" y="68"/>
                  <a:pt x="387" y="67"/>
                </a:cubicBezTo>
                <a:cubicBezTo>
                  <a:pt x="386" y="68"/>
                  <a:pt x="386" y="68"/>
                  <a:pt x="387" y="69"/>
                </a:cubicBezTo>
                <a:close/>
                <a:moveTo>
                  <a:pt x="388" y="72"/>
                </a:move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8" y="72"/>
                </a:cubicBezTo>
                <a:close/>
                <a:moveTo>
                  <a:pt x="382" y="58"/>
                </a:moveTo>
                <a:cubicBezTo>
                  <a:pt x="381" y="58"/>
                  <a:pt x="381" y="58"/>
                  <a:pt x="381" y="58"/>
                </a:cubicBezTo>
                <a:cubicBezTo>
                  <a:pt x="381" y="58"/>
                  <a:pt x="381" y="58"/>
                  <a:pt x="382" y="58"/>
                </a:cubicBezTo>
                <a:close/>
                <a:moveTo>
                  <a:pt x="383" y="66"/>
                </a:moveTo>
                <a:cubicBezTo>
                  <a:pt x="383" y="67"/>
                  <a:pt x="385" y="66"/>
                  <a:pt x="386" y="66"/>
                </a:cubicBezTo>
                <a:cubicBezTo>
                  <a:pt x="385" y="66"/>
                  <a:pt x="383" y="66"/>
                  <a:pt x="383" y="66"/>
                </a:cubicBezTo>
                <a:close/>
                <a:moveTo>
                  <a:pt x="383" y="65"/>
                </a:moveTo>
                <a:cubicBezTo>
                  <a:pt x="383" y="65"/>
                  <a:pt x="383" y="65"/>
                  <a:pt x="383" y="65"/>
                </a:cubicBezTo>
                <a:cubicBezTo>
                  <a:pt x="384" y="64"/>
                  <a:pt x="384" y="65"/>
                  <a:pt x="385" y="64"/>
                </a:cubicBezTo>
                <a:cubicBezTo>
                  <a:pt x="384" y="64"/>
                  <a:pt x="383" y="64"/>
                  <a:pt x="383" y="65"/>
                </a:cubicBezTo>
                <a:close/>
                <a:moveTo>
                  <a:pt x="384" y="65"/>
                </a:moveTo>
                <a:cubicBezTo>
                  <a:pt x="384" y="65"/>
                  <a:pt x="385" y="65"/>
                  <a:pt x="385" y="65"/>
                </a:cubicBezTo>
                <a:cubicBezTo>
                  <a:pt x="385" y="65"/>
                  <a:pt x="384" y="65"/>
                  <a:pt x="384" y="65"/>
                </a:cubicBezTo>
                <a:close/>
                <a:moveTo>
                  <a:pt x="386" y="68"/>
                </a:moveTo>
                <a:cubicBezTo>
                  <a:pt x="386" y="68"/>
                  <a:pt x="386" y="68"/>
                  <a:pt x="386" y="68"/>
                </a:cubicBezTo>
                <a:close/>
                <a:moveTo>
                  <a:pt x="369" y="36"/>
                </a:moveTo>
                <a:cubicBezTo>
                  <a:pt x="368" y="36"/>
                  <a:pt x="368" y="36"/>
                  <a:pt x="368" y="35"/>
                </a:cubicBezTo>
                <a:cubicBezTo>
                  <a:pt x="368" y="36"/>
                  <a:pt x="368" y="36"/>
                  <a:pt x="369" y="36"/>
                </a:cubicBezTo>
                <a:close/>
                <a:moveTo>
                  <a:pt x="385" y="69"/>
                </a:move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8"/>
                  <a:pt x="385" y="68"/>
                </a:cubicBezTo>
                <a:cubicBezTo>
                  <a:pt x="385" y="68"/>
                  <a:pt x="385" y="68"/>
                  <a:pt x="385" y="69"/>
                </a:cubicBezTo>
                <a:close/>
                <a:moveTo>
                  <a:pt x="382" y="63"/>
                </a:moveTo>
                <a:cubicBezTo>
                  <a:pt x="382" y="63"/>
                  <a:pt x="381" y="62"/>
                  <a:pt x="381" y="62"/>
                </a:cubicBezTo>
                <a:cubicBezTo>
                  <a:pt x="381" y="63"/>
                  <a:pt x="382" y="63"/>
                  <a:pt x="382" y="63"/>
                </a:cubicBezTo>
                <a:cubicBezTo>
                  <a:pt x="382" y="63"/>
                  <a:pt x="382" y="63"/>
                  <a:pt x="382" y="63"/>
                </a:cubicBezTo>
                <a:close/>
                <a:moveTo>
                  <a:pt x="384" y="68"/>
                </a:moveTo>
                <a:cubicBezTo>
                  <a:pt x="384" y="68"/>
                  <a:pt x="385" y="68"/>
                  <a:pt x="385" y="68"/>
                </a:cubicBezTo>
                <a:cubicBezTo>
                  <a:pt x="385" y="68"/>
                  <a:pt x="384" y="68"/>
                  <a:pt x="384" y="68"/>
                </a:cubicBezTo>
                <a:close/>
                <a:moveTo>
                  <a:pt x="369" y="38"/>
                </a:moveTo>
                <a:cubicBezTo>
                  <a:pt x="369" y="38"/>
                  <a:pt x="369" y="38"/>
                  <a:pt x="369" y="38"/>
                </a:cubicBezTo>
                <a:close/>
                <a:moveTo>
                  <a:pt x="375" y="49"/>
                </a:moveTo>
                <a:cubicBezTo>
                  <a:pt x="374" y="49"/>
                  <a:pt x="375" y="49"/>
                  <a:pt x="375" y="49"/>
                </a:cubicBezTo>
                <a:close/>
                <a:moveTo>
                  <a:pt x="382" y="65"/>
                </a:moveTo>
                <a:cubicBezTo>
                  <a:pt x="382" y="65"/>
                  <a:pt x="383" y="65"/>
                  <a:pt x="383" y="64"/>
                </a:cubicBezTo>
                <a:cubicBezTo>
                  <a:pt x="383" y="64"/>
                  <a:pt x="383" y="64"/>
                  <a:pt x="382" y="64"/>
                </a:cubicBezTo>
                <a:cubicBezTo>
                  <a:pt x="382" y="64"/>
                  <a:pt x="382" y="64"/>
                  <a:pt x="382" y="65"/>
                </a:cubicBezTo>
                <a:close/>
                <a:moveTo>
                  <a:pt x="385" y="70"/>
                </a:moveTo>
                <a:cubicBezTo>
                  <a:pt x="385" y="70"/>
                  <a:pt x="385" y="70"/>
                  <a:pt x="385" y="70"/>
                </a:cubicBezTo>
                <a:cubicBezTo>
                  <a:pt x="385" y="70"/>
                  <a:pt x="386" y="70"/>
                  <a:pt x="386" y="70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385" y="70"/>
                  <a:pt x="385" y="70"/>
                  <a:pt x="385" y="70"/>
                </a:cubicBezTo>
                <a:close/>
                <a:moveTo>
                  <a:pt x="366" y="36"/>
                </a:moveTo>
                <a:cubicBezTo>
                  <a:pt x="366" y="36"/>
                  <a:pt x="367" y="36"/>
                  <a:pt x="367" y="36"/>
                </a:cubicBezTo>
                <a:cubicBezTo>
                  <a:pt x="367" y="36"/>
                  <a:pt x="366" y="36"/>
                  <a:pt x="366" y="36"/>
                </a:cubicBezTo>
                <a:close/>
                <a:moveTo>
                  <a:pt x="382" y="67"/>
                </a:moveTo>
                <a:cubicBezTo>
                  <a:pt x="382" y="68"/>
                  <a:pt x="382" y="68"/>
                  <a:pt x="382" y="68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3" y="67"/>
                  <a:pt x="383" y="67"/>
                  <a:pt x="382" y="67"/>
                </a:cubicBezTo>
                <a:close/>
                <a:moveTo>
                  <a:pt x="373" y="49"/>
                </a:moveTo>
                <a:cubicBezTo>
                  <a:pt x="373" y="49"/>
                  <a:pt x="373" y="49"/>
                  <a:pt x="373" y="49"/>
                </a:cubicBezTo>
                <a:close/>
                <a:moveTo>
                  <a:pt x="379" y="62"/>
                </a:moveTo>
                <a:cubicBezTo>
                  <a:pt x="380" y="62"/>
                  <a:pt x="380" y="63"/>
                  <a:pt x="379" y="63"/>
                </a:cubicBezTo>
                <a:cubicBezTo>
                  <a:pt x="379" y="63"/>
                  <a:pt x="380" y="63"/>
                  <a:pt x="380" y="63"/>
                </a:cubicBezTo>
                <a:cubicBezTo>
                  <a:pt x="380" y="62"/>
                  <a:pt x="380" y="62"/>
                  <a:pt x="379" y="62"/>
                </a:cubicBezTo>
                <a:close/>
                <a:moveTo>
                  <a:pt x="368" y="40"/>
                </a:moveTo>
                <a:cubicBezTo>
                  <a:pt x="367" y="40"/>
                  <a:pt x="368" y="40"/>
                  <a:pt x="368" y="40"/>
                </a:cubicBezTo>
                <a:close/>
                <a:moveTo>
                  <a:pt x="371" y="47"/>
                </a:moveTo>
                <a:cubicBezTo>
                  <a:pt x="371" y="47"/>
                  <a:pt x="372" y="47"/>
                  <a:pt x="371" y="47"/>
                </a:cubicBezTo>
                <a:close/>
                <a:moveTo>
                  <a:pt x="366" y="38"/>
                </a:moveTo>
                <a:cubicBezTo>
                  <a:pt x="366" y="39"/>
                  <a:pt x="366" y="39"/>
                  <a:pt x="367" y="38"/>
                </a:cubicBezTo>
                <a:cubicBezTo>
                  <a:pt x="367" y="38"/>
                  <a:pt x="367" y="38"/>
                  <a:pt x="367" y="38"/>
                </a:cubicBezTo>
                <a:cubicBezTo>
                  <a:pt x="366" y="38"/>
                  <a:pt x="366" y="38"/>
                  <a:pt x="366" y="38"/>
                </a:cubicBezTo>
                <a:close/>
                <a:moveTo>
                  <a:pt x="364" y="36"/>
                </a:moveTo>
                <a:cubicBezTo>
                  <a:pt x="364" y="37"/>
                  <a:pt x="365" y="36"/>
                  <a:pt x="366" y="36"/>
                </a:cubicBezTo>
                <a:cubicBezTo>
                  <a:pt x="365" y="36"/>
                  <a:pt x="364" y="36"/>
                  <a:pt x="364" y="36"/>
                </a:cubicBezTo>
                <a:close/>
                <a:moveTo>
                  <a:pt x="376" y="62"/>
                </a:moveTo>
                <a:cubicBezTo>
                  <a:pt x="376" y="62"/>
                  <a:pt x="374" y="61"/>
                  <a:pt x="374" y="61"/>
                </a:cubicBezTo>
                <a:cubicBezTo>
                  <a:pt x="374" y="62"/>
                  <a:pt x="375" y="62"/>
                  <a:pt x="375" y="63"/>
                </a:cubicBezTo>
                <a:cubicBezTo>
                  <a:pt x="374" y="63"/>
                  <a:pt x="374" y="63"/>
                  <a:pt x="373" y="63"/>
                </a:cubicBezTo>
                <a:cubicBezTo>
                  <a:pt x="374" y="64"/>
                  <a:pt x="376" y="62"/>
                  <a:pt x="377" y="62"/>
                </a:cubicBezTo>
                <a:cubicBezTo>
                  <a:pt x="377" y="63"/>
                  <a:pt x="377" y="63"/>
                  <a:pt x="377" y="63"/>
                </a:cubicBezTo>
                <a:cubicBezTo>
                  <a:pt x="378" y="62"/>
                  <a:pt x="378" y="61"/>
                  <a:pt x="378" y="60"/>
                </a:cubicBezTo>
                <a:cubicBezTo>
                  <a:pt x="378" y="61"/>
                  <a:pt x="377" y="61"/>
                  <a:pt x="376" y="62"/>
                </a:cubicBezTo>
                <a:close/>
                <a:moveTo>
                  <a:pt x="381" y="66"/>
                </a:moveTo>
                <a:cubicBezTo>
                  <a:pt x="381" y="66"/>
                  <a:pt x="382" y="66"/>
                  <a:pt x="381" y="66"/>
                </a:cubicBezTo>
                <a:cubicBezTo>
                  <a:pt x="381" y="66"/>
                  <a:pt x="381" y="66"/>
                  <a:pt x="381" y="66"/>
                </a:cubicBezTo>
                <a:close/>
                <a:moveTo>
                  <a:pt x="363" y="39"/>
                </a:moveTo>
                <a:cubicBezTo>
                  <a:pt x="364" y="38"/>
                  <a:pt x="364" y="39"/>
                  <a:pt x="365" y="39"/>
                </a:cubicBezTo>
                <a:cubicBezTo>
                  <a:pt x="365" y="39"/>
                  <a:pt x="365" y="38"/>
                  <a:pt x="365" y="38"/>
                </a:cubicBezTo>
                <a:cubicBezTo>
                  <a:pt x="365" y="38"/>
                  <a:pt x="365" y="38"/>
                  <a:pt x="365" y="37"/>
                </a:cubicBezTo>
                <a:cubicBezTo>
                  <a:pt x="364" y="38"/>
                  <a:pt x="363" y="38"/>
                  <a:pt x="363" y="39"/>
                </a:cubicBezTo>
                <a:close/>
                <a:moveTo>
                  <a:pt x="382" y="72"/>
                </a:moveTo>
                <a:cubicBezTo>
                  <a:pt x="382" y="72"/>
                  <a:pt x="382" y="72"/>
                  <a:pt x="382" y="72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3" y="72"/>
                  <a:pt x="382" y="72"/>
                  <a:pt x="382" y="72"/>
                </a:cubicBezTo>
                <a:close/>
                <a:moveTo>
                  <a:pt x="363" y="36"/>
                </a:moveTo>
                <a:cubicBezTo>
                  <a:pt x="363" y="36"/>
                  <a:pt x="364" y="36"/>
                  <a:pt x="363" y="36"/>
                </a:cubicBezTo>
                <a:close/>
                <a:moveTo>
                  <a:pt x="379" y="68"/>
                </a:moveTo>
                <a:cubicBezTo>
                  <a:pt x="379" y="68"/>
                  <a:pt x="380" y="69"/>
                  <a:pt x="380" y="68"/>
                </a:cubicBezTo>
                <a:cubicBezTo>
                  <a:pt x="380" y="68"/>
                  <a:pt x="379" y="68"/>
                  <a:pt x="379" y="68"/>
                </a:cubicBezTo>
                <a:close/>
                <a:moveTo>
                  <a:pt x="378" y="66"/>
                </a:moveTo>
                <a:cubicBezTo>
                  <a:pt x="378" y="65"/>
                  <a:pt x="377" y="65"/>
                  <a:pt x="376" y="65"/>
                </a:cubicBezTo>
                <a:cubicBezTo>
                  <a:pt x="376" y="64"/>
                  <a:pt x="374" y="63"/>
                  <a:pt x="374" y="65"/>
                </a:cubicBezTo>
                <a:cubicBezTo>
                  <a:pt x="375" y="65"/>
                  <a:pt x="376" y="65"/>
                  <a:pt x="376" y="65"/>
                </a:cubicBezTo>
                <a:cubicBezTo>
                  <a:pt x="375" y="66"/>
                  <a:pt x="374" y="66"/>
                  <a:pt x="374" y="67"/>
                </a:cubicBezTo>
                <a:cubicBezTo>
                  <a:pt x="375" y="68"/>
                  <a:pt x="373" y="67"/>
                  <a:pt x="373" y="68"/>
                </a:cubicBezTo>
                <a:cubicBezTo>
                  <a:pt x="374" y="68"/>
                  <a:pt x="374" y="68"/>
                  <a:pt x="375" y="68"/>
                </a:cubicBezTo>
                <a:cubicBezTo>
                  <a:pt x="375" y="67"/>
                  <a:pt x="375" y="66"/>
                  <a:pt x="376" y="66"/>
                </a:cubicBezTo>
                <a:cubicBezTo>
                  <a:pt x="377" y="66"/>
                  <a:pt x="378" y="67"/>
                  <a:pt x="379" y="66"/>
                </a:cubicBezTo>
                <a:cubicBezTo>
                  <a:pt x="378" y="66"/>
                  <a:pt x="378" y="66"/>
                  <a:pt x="378" y="66"/>
                </a:cubicBezTo>
                <a:close/>
                <a:moveTo>
                  <a:pt x="370" y="50"/>
                </a:moveTo>
                <a:cubicBezTo>
                  <a:pt x="370" y="50"/>
                  <a:pt x="370" y="50"/>
                  <a:pt x="370" y="50"/>
                </a:cubicBezTo>
                <a:cubicBezTo>
                  <a:pt x="369" y="50"/>
                  <a:pt x="370" y="51"/>
                  <a:pt x="370" y="50"/>
                </a:cubicBezTo>
                <a:close/>
                <a:moveTo>
                  <a:pt x="361" y="37"/>
                </a:moveTo>
                <a:cubicBezTo>
                  <a:pt x="362" y="37"/>
                  <a:pt x="362" y="37"/>
                  <a:pt x="362" y="36"/>
                </a:cubicBezTo>
                <a:cubicBezTo>
                  <a:pt x="362" y="36"/>
                  <a:pt x="361" y="36"/>
                  <a:pt x="361" y="37"/>
                </a:cubicBezTo>
                <a:close/>
                <a:moveTo>
                  <a:pt x="369" y="50"/>
                </a:moveTo>
                <a:cubicBezTo>
                  <a:pt x="369" y="49"/>
                  <a:pt x="369" y="50"/>
                  <a:pt x="369" y="50"/>
                </a:cubicBezTo>
                <a:close/>
                <a:moveTo>
                  <a:pt x="378" y="67"/>
                </a:moveTo>
                <a:cubicBezTo>
                  <a:pt x="378" y="67"/>
                  <a:pt x="379" y="67"/>
                  <a:pt x="378" y="67"/>
                </a:cubicBezTo>
                <a:close/>
                <a:moveTo>
                  <a:pt x="360" y="36"/>
                </a:moveTo>
                <a:cubicBezTo>
                  <a:pt x="361" y="36"/>
                  <a:pt x="361" y="36"/>
                  <a:pt x="361" y="36"/>
                </a:cubicBezTo>
                <a:cubicBezTo>
                  <a:pt x="361" y="36"/>
                  <a:pt x="361" y="36"/>
                  <a:pt x="361" y="35"/>
                </a:cubicBezTo>
                <a:cubicBezTo>
                  <a:pt x="361" y="35"/>
                  <a:pt x="360" y="35"/>
                  <a:pt x="360" y="36"/>
                </a:cubicBezTo>
                <a:close/>
                <a:moveTo>
                  <a:pt x="367" y="49"/>
                </a:moveTo>
                <a:cubicBezTo>
                  <a:pt x="368" y="49"/>
                  <a:pt x="368" y="49"/>
                  <a:pt x="368" y="49"/>
                </a:cubicBezTo>
                <a:cubicBezTo>
                  <a:pt x="368" y="49"/>
                  <a:pt x="367" y="49"/>
                  <a:pt x="367" y="49"/>
                </a:cubicBezTo>
                <a:close/>
                <a:moveTo>
                  <a:pt x="362" y="38"/>
                </a:moveTo>
                <a:cubicBezTo>
                  <a:pt x="362" y="38"/>
                  <a:pt x="362" y="38"/>
                  <a:pt x="362" y="38"/>
                </a:cubicBezTo>
                <a:cubicBezTo>
                  <a:pt x="362" y="39"/>
                  <a:pt x="362" y="38"/>
                  <a:pt x="362" y="38"/>
                </a:cubicBezTo>
                <a:cubicBezTo>
                  <a:pt x="362" y="38"/>
                  <a:pt x="362" y="38"/>
                  <a:pt x="362" y="38"/>
                </a:cubicBezTo>
                <a:close/>
                <a:moveTo>
                  <a:pt x="362" y="39"/>
                </a:moveTo>
                <a:cubicBezTo>
                  <a:pt x="362" y="39"/>
                  <a:pt x="363" y="39"/>
                  <a:pt x="362" y="39"/>
                </a:cubicBezTo>
                <a:close/>
                <a:moveTo>
                  <a:pt x="367" y="48"/>
                </a:moveTo>
                <a:cubicBezTo>
                  <a:pt x="367" y="48"/>
                  <a:pt x="368" y="48"/>
                  <a:pt x="367" y="48"/>
                </a:cubicBezTo>
                <a:close/>
                <a:moveTo>
                  <a:pt x="379" y="72"/>
                </a:moveTo>
                <a:cubicBezTo>
                  <a:pt x="378" y="72"/>
                  <a:pt x="378" y="72"/>
                  <a:pt x="378" y="72"/>
                </a:cubicBezTo>
                <a:cubicBezTo>
                  <a:pt x="378" y="73"/>
                  <a:pt x="380" y="73"/>
                  <a:pt x="380" y="72"/>
                </a:cubicBezTo>
                <a:cubicBezTo>
                  <a:pt x="380" y="72"/>
                  <a:pt x="379" y="72"/>
                  <a:pt x="379" y="72"/>
                </a:cubicBezTo>
                <a:close/>
                <a:moveTo>
                  <a:pt x="378" y="68"/>
                </a:moveTo>
                <a:cubicBezTo>
                  <a:pt x="378" y="68"/>
                  <a:pt x="378" y="68"/>
                  <a:pt x="378" y="69"/>
                </a:cubicBezTo>
                <a:cubicBezTo>
                  <a:pt x="378" y="68"/>
                  <a:pt x="378" y="68"/>
                  <a:pt x="378" y="68"/>
                </a:cubicBezTo>
                <a:cubicBezTo>
                  <a:pt x="378" y="68"/>
                  <a:pt x="377" y="68"/>
                  <a:pt x="378" y="68"/>
                </a:cubicBezTo>
                <a:close/>
                <a:moveTo>
                  <a:pt x="375" y="68"/>
                </a:moveTo>
                <a:cubicBezTo>
                  <a:pt x="376" y="68"/>
                  <a:pt x="376" y="68"/>
                  <a:pt x="377" y="68"/>
                </a:cubicBezTo>
                <a:cubicBezTo>
                  <a:pt x="377" y="69"/>
                  <a:pt x="376" y="69"/>
                  <a:pt x="376" y="69"/>
                </a:cubicBezTo>
                <a:cubicBezTo>
                  <a:pt x="378" y="68"/>
                  <a:pt x="376" y="67"/>
                  <a:pt x="375" y="68"/>
                </a:cubicBezTo>
                <a:close/>
                <a:moveTo>
                  <a:pt x="357" y="36"/>
                </a:moveTo>
                <a:cubicBezTo>
                  <a:pt x="357" y="36"/>
                  <a:pt x="357" y="36"/>
                  <a:pt x="357" y="37"/>
                </a:cubicBezTo>
                <a:cubicBezTo>
                  <a:pt x="358" y="37"/>
                  <a:pt x="359" y="37"/>
                  <a:pt x="359" y="36"/>
                </a:cubicBezTo>
                <a:cubicBezTo>
                  <a:pt x="359" y="36"/>
                  <a:pt x="359" y="36"/>
                  <a:pt x="359" y="36"/>
                </a:cubicBezTo>
                <a:cubicBezTo>
                  <a:pt x="358" y="36"/>
                  <a:pt x="358" y="36"/>
                  <a:pt x="357" y="36"/>
                </a:cubicBezTo>
                <a:close/>
                <a:moveTo>
                  <a:pt x="371" y="58"/>
                </a:moveTo>
                <a:cubicBezTo>
                  <a:pt x="371" y="58"/>
                  <a:pt x="371" y="58"/>
                  <a:pt x="371" y="58"/>
                </a:cubicBezTo>
                <a:cubicBezTo>
                  <a:pt x="371" y="58"/>
                  <a:pt x="371" y="58"/>
                  <a:pt x="371" y="58"/>
                </a:cubicBezTo>
                <a:close/>
                <a:moveTo>
                  <a:pt x="360" y="38"/>
                </a:moveTo>
                <a:cubicBezTo>
                  <a:pt x="360" y="38"/>
                  <a:pt x="360" y="38"/>
                  <a:pt x="360" y="39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lose/>
                <a:moveTo>
                  <a:pt x="361" y="49"/>
                </a:moveTo>
                <a:cubicBezTo>
                  <a:pt x="361" y="50"/>
                  <a:pt x="361" y="50"/>
                  <a:pt x="361" y="50"/>
                </a:cubicBezTo>
                <a:cubicBezTo>
                  <a:pt x="362" y="50"/>
                  <a:pt x="362" y="51"/>
                  <a:pt x="363" y="51"/>
                </a:cubicBezTo>
                <a:cubicBezTo>
                  <a:pt x="364" y="50"/>
                  <a:pt x="365" y="50"/>
                  <a:pt x="365" y="50"/>
                </a:cubicBezTo>
                <a:cubicBezTo>
                  <a:pt x="366" y="50"/>
                  <a:pt x="366" y="50"/>
                  <a:pt x="367" y="50"/>
                </a:cubicBezTo>
                <a:cubicBezTo>
                  <a:pt x="366" y="47"/>
                  <a:pt x="363" y="50"/>
                  <a:pt x="361" y="49"/>
                </a:cubicBezTo>
                <a:close/>
                <a:moveTo>
                  <a:pt x="372" y="61"/>
                </a:moveTo>
                <a:cubicBezTo>
                  <a:pt x="372" y="62"/>
                  <a:pt x="372" y="62"/>
                  <a:pt x="372" y="62"/>
                </a:cubicBezTo>
                <a:cubicBezTo>
                  <a:pt x="373" y="62"/>
                  <a:pt x="372" y="61"/>
                  <a:pt x="372" y="61"/>
                </a:cubicBezTo>
                <a:close/>
                <a:moveTo>
                  <a:pt x="359" y="38"/>
                </a:moveTo>
                <a:cubicBezTo>
                  <a:pt x="359" y="39"/>
                  <a:pt x="359" y="39"/>
                  <a:pt x="360" y="39"/>
                </a:cubicBezTo>
                <a:cubicBezTo>
                  <a:pt x="360" y="38"/>
                  <a:pt x="360" y="38"/>
                  <a:pt x="359" y="38"/>
                </a:cubicBezTo>
                <a:cubicBezTo>
                  <a:pt x="359" y="38"/>
                  <a:pt x="359" y="38"/>
                  <a:pt x="359" y="38"/>
                </a:cubicBezTo>
                <a:close/>
                <a:moveTo>
                  <a:pt x="369" y="64"/>
                </a:moveTo>
                <a:cubicBezTo>
                  <a:pt x="370" y="66"/>
                  <a:pt x="372" y="64"/>
                  <a:pt x="373" y="65"/>
                </a:cubicBezTo>
                <a:cubicBezTo>
                  <a:pt x="373" y="65"/>
                  <a:pt x="373" y="65"/>
                  <a:pt x="373" y="64"/>
                </a:cubicBezTo>
                <a:cubicBezTo>
                  <a:pt x="372" y="65"/>
                  <a:pt x="371" y="64"/>
                  <a:pt x="369" y="64"/>
                </a:cubicBezTo>
                <a:close/>
                <a:moveTo>
                  <a:pt x="358" y="38"/>
                </a:moveTo>
                <a:cubicBezTo>
                  <a:pt x="358" y="38"/>
                  <a:pt x="358" y="39"/>
                  <a:pt x="358" y="38"/>
                </a:cubicBezTo>
                <a:close/>
                <a:moveTo>
                  <a:pt x="376" y="72"/>
                </a:moveTo>
                <a:cubicBezTo>
                  <a:pt x="376" y="73"/>
                  <a:pt x="377" y="72"/>
                  <a:pt x="376" y="72"/>
                </a:cubicBezTo>
                <a:cubicBezTo>
                  <a:pt x="376" y="72"/>
                  <a:pt x="376" y="72"/>
                  <a:pt x="376" y="72"/>
                </a:cubicBezTo>
                <a:close/>
                <a:moveTo>
                  <a:pt x="373" y="66"/>
                </a:moveTo>
                <a:cubicBezTo>
                  <a:pt x="373" y="66"/>
                  <a:pt x="373" y="66"/>
                  <a:pt x="373" y="66"/>
                </a:cubicBezTo>
                <a:close/>
                <a:moveTo>
                  <a:pt x="373" y="66"/>
                </a:moveTo>
                <a:cubicBezTo>
                  <a:pt x="373" y="67"/>
                  <a:pt x="374" y="66"/>
                  <a:pt x="373" y="66"/>
                </a:cubicBezTo>
                <a:close/>
                <a:moveTo>
                  <a:pt x="359" y="40"/>
                </a:moveTo>
                <a:cubicBezTo>
                  <a:pt x="358" y="41"/>
                  <a:pt x="359" y="40"/>
                  <a:pt x="359" y="40"/>
                </a:cubicBezTo>
                <a:close/>
                <a:moveTo>
                  <a:pt x="377" y="74"/>
                </a:moveTo>
                <a:cubicBezTo>
                  <a:pt x="376" y="74"/>
                  <a:pt x="377" y="75"/>
                  <a:pt x="377" y="74"/>
                </a:cubicBezTo>
                <a:close/>
                <a:moveTo>
                  <a:pt x="355" y="38"/>
                </a:moveTo>
                <a:cubicBezTo>
                  <a:pt x="355" y="39"/>
                  <a:pt x="358" y="40"/>
                  <a:pt x="358" y="39"/>
                </a:cubicBezTo>
                <a:cubicBezTo>
                  <a:pt x="357" y="38"/>
                  <a:pt x="356" y="38"/>
                  <a:pt x="355" y="38"/>
                </a:cubicBezTo>
                <a:close/>
                <a:moveTo>
                  <a:pt x="374" y="72"/>
                </a:moveTo>
                <a:cubicBezTo>
                  <a:pt x="374" y="73"/>
                  <a:pt x="376" y="73"/>
                  <a:pt x="376" y="72"/>
                </a:cubicBezTo>
                <a:cubicBezTo>
                  <a:pt x="375" y="72"/>
                  <a:pt x="375" y="72"/>
                  <a:pt x="374" y="72"/>
                </a:cubicBezTo>
                <a:close/>
                <a:moveTo>
                  <a:pt x="355" y="36"/>
                </a:moveTo>
                <a:cubicBezTo>
                  <a:pt x="354" y="37"/>
                  <a:pt x="354" y="36"/>
                  <a:pt x="353" y="36"/>
                </a:cubicBezTo>
                <a:cubicBezTo>
                  <a:pt x="353" y="36"/>
                  <a:pt x="353" y="37"/>
                  <a:pt x="353" y="37"/>
                </a:cubicBezTo>
                <a:cubicBezTo>
                  <a:pt x="354" y="37"/>
                  <a:pt x="355" y="37"/>
                  <a:pt x="356" y="37"/>
                </a:cubicBezTo>
                <a:cubicBezTo>
                  <a:pt x="356" y="37"/>
                  <a:pt x="356" y="37"/>
                  <a:pt x="356" y="36"/>
                </a:cubicBezTo>
                <a:cubicBezTo>
                  <a:pt x="356" y="36"/>
                  <a:pt x="355" y="37"/>
                  <a:pt x="355" y="36"/>
                </a:cubicBezTo>
                <a:close/>
                <a:moveTo>
                  <a:pt x="372" y="66"/>
                </a:moveTo>
                <a:cubicBezTo>
                  <a:pt x="371" y="67"/>
                  <a:pt x="372" y="66"/>
                  <a:pt x="372" y="66"/>
                </a:cubicBezTo>
                <a:close/>
                <a:moveTo>
                  <a:pt x="372" y="68"/>
                </a:moveTo>
                <a:cubicBezTo>
                  <a:pt x="372" y="68"/>
                  <a:pt x="372" y="68"/>
                  <a:pt x="372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2" y="68"/>
                  <a:pt x="372" y="68"/>
                </a:cubicBezTo>
                <a:close/>
                <a:moveTo>
                  <a:pt x="370" y="68"/>
                </a:moveTo>
                <a:cubicBezTo>
                  <a:pt x="371" y="69"/>
                  <a:pt x="371" y="68"/>
                  <a:pt x="372" y="68"/>
                </a:cubicBezTo>
                <a:cubicBezTo>
                  <a:pt x="371" y="68"/>
                  <a:pt x="371" y="68"/>
                  <a:pt x="370" y="68"/>
                </a:cubicBezTo>
                <a:close/>
                <a:moveTo>
                  <a:pt x="371" y="72"/>
                </a:moveTo>
                <a:cubicBezTo>
                  <a:pt x="372" y="72"/>
                  <a:pt x="373" y="73"/>
                  <a:pt x="374" y="73"/>
                </a:cubicBezTo>
                <a:cubicBezTo>
                  <a:pt x="374" y="72"/>
                  <a:pt x="372" y="72"/>
                  <a:pt x="371" y="72"/>
                </a:cubicBezTo>
                <a:close/>
                <a:moveTo>
                  <a:pt x="372" y="69"/>
                </a:moveTo>
                <a:cubicBezTo>
                  <a:pt x="371" y="69"/>
                  <a:pt x="372" y="69"/>
                  <a:pt x="372" y="69"/>
                </a:cubicBezTo>
                <a:close/>
                <a:moveTo>
                  <a:pt x="369" y="66"/>
                </a:moveTo>
                <a:cubicBezTo>
                  <a:pt x="369" y="66"/>
                  <a:pt x="369" y="67"/>
                  <a:pt x="369" y="67"/>
                </a:cubicBezTo>
                <a:cubicBezTo>
                  <a:pt x="370" y="67"/>
                  <a:pt x="370" y="67"/>
                  <a:pt x="370" y="66"/>
                </a:cubicBezTo>
                <a:cubicBezTo>
                  <a:pt x="370" y="66"/>
                  <a:pt x="370" y="66"/>
                  <a:pt x="369" y="66"/>
                </a:cubicBezTo>
                <a:close/>
                <a:moveTo>
                  <a:pt x="365" y="63"/>
                </a:moveTo>
                <a:cubicBezTo>
                  <a:pt x="366" y="63"/>
                  <a:pt x="368" y="64"/>
                  <a:pt x="368" y="63"/>
                </a:cubicBezTo>
                <a:cubicBezTo>
                  <a:pt x="367" y="63"/>
                  <a:pt x="366" y="62"/>
                  <a:pt x="365" y="63"/>
                </a:cubicBezTo>
                <a:close/>
                <a:moveTo>
                  <a:pt x="359" y="50"/>
                </a:moveTo>
                <a:cubicBezTo>
                  <a:pt x="360" y="51"/>
                  <a:pt x="361" y="51"/>
                  <a:pt x="361" y="50"/>
                </a:cubicBezTo>
                <a:cubicBezTo>
                  <a:pt x="360" y="50"/>
                  <a:pt x="360" y="50"/>
                  <a:pt x="359" y="50"/>
                </a:cubicBezTo>
                <a:close/>
                <a:moveTo>
                  <a:pt x="351" y="38"/>
                </a:moveTo>
                <a:cubicBezTo>
                  <a:pt x="351" y="38"/>
                  <a:pt x="351" y="38"/>
                  <a:pt x="351" y="38"/>
                </a:cubicBezTo>
                <a:cubicBezTo>
                  <a:pt x="351" y="38"/>
                  <a:pt x="350" y="38"/>
                  <a:pt x="350" y="39"/>
                </a:cubicBezTo>
                <a:cubicBezTo>
                  <a:pt x="349" y="38"/>
                  <a:pt x="349" y="39"/>
                  <a:pt x="348" y="39"/>
                </a:cubicBezTo>
                <a:cubicBezTo>
                  <a:pt x="348" y="38"/>
                  <a:pt x="348" y="38"/>
                  <a:pt x="348" y="38"/>
                </a:cubicBezTo>
                <a:cubicBezTo>
                  <a:pt x="348" y="38"/>
                  <a:pt x="347" y="38"/>
                  <a:pt x="347" y="39"/>
                </a:cubicBezTo>
                <a:cubicBezTo>
                  <a:pt x="349" y="40"/>
                  <a:pt x="351" y="40"/>
                  <a:pt x="353" y="39"/>
                </a:cubicBezTo>
                <a:cubicBezTo>
                  <a:pt x="352" y="40"/>
                  <a:pt x="354" y="40"/>
                  <a:pt x="355" y="39"/>
                </a:cubicBezTo>
                <a:cubicBezTo>
                  <a:pt x="354" y="39"/>
                  <a:pt x="354" y="38"/>
                  <a:pt x="354" y="38"/>
                </a:cubicBezTo>
                <a:cubicBezTo>
                  <a:pt x="353" y="38"/>
                  <a:pt x="352" y="38"/>
                  <a:pt x="351" y="38"/>
                </a:cubicBezTo>
                <a:close/>
                <a:moveTo>
                  <a:pt x="356" y="44"/>
                </a:moveTo>
                <a:cubicBezTo>
                  <a:pt x="357" y="45"/>
                  <a:pt x="357" y="45"/>
                  <a:pt x="357" y="45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7" y="44"/>
                  <a:pt x="357" y="44"/>
                  <a:pt x="356" y="44"/>
                </a:cubicBezTo>
                <a:close/>
                <a:moveTo>
                  <a:pt x="360" y="49"/>
                </a:move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49"/>
                  <a:pt x="360" y="49"/>
                </a:cubicBezTo>
                <a:cubicBezTo>
                  <a:pt x="360" y="49"/>
                  <a:pt x="360" y="49"/>
                  <a:pt x="360" y="49"/>
                </a:cubicBezTo>
                <a:close/>
                <a:moveTo>
                  <a:pt x="368" y="64"/>
                </a:moveTo>
                <a:cubicBezTo>
                  <a:pt x="367" y="64"/>
                  <a:pt x="369" y="65"/>
                  <a:pt x="368" y="64"/>
                </a:cubicBezTo>
                <a:close/>
                <a:moveTo>
                  <a:pt x="368" y="68"/>
                </a:moveTo>
                <a:cubicBezTo>
                  <a:pt x="368" y="69"/>
                  <a:pt x="369" y="69"/>
                  <a:pt x="369" y="68"/>
                </a:cubicBezTo>
                <a:cubicBezTo>
                  <a:pt x="369" y="68"/>
                  <a:pt x="368" y="68"/>
                  <a:pt x="368" y="68"/>
                </a:cubicBezTo>
                <a:close/>
                <a:moveTo>
                  <a:pt x="372" y="76"/>
                </a:moveTo>
                <a:cubicBezTo>
                  <a:pt x="373" y="76"/>
                  <a:pt x="372" y="76"/>
                  <a:pt x="373" y="76"/>
                </a:cubicBezTo>
                <a:cubicBezTo>
                  <a:pt x="373" y="75"/>
                  <a:pt x="373" y="75"/>
                  <a:pt x="373" y="75"/>
                </a:cubicBezTo>
                <a:cubicBezTo>
                  <a:pt x="372" y="75"/>
                  <a:pt x="372" y="76"/>
                  <a:pt x="372" y="76"/>
                </a:cubicBezTo>
                <a:close/>
                <a:moveTo>
                  <a:pt x="352" y="37"/>
                </a:moveTo>
                <a:cubicBezTo>
                  <a:pt x="352" y="36"/>
                  <a:pt x="351" y="37"/>
                  <a:pt x="351" y="37"/>
                </a:cubicBezTo>
                <a:cubicBezTo>
                  <a:pt x="351" y="37"/>
                  <a:pt x="352" y="37"/>
                  <a:pt x="352" y="37"/>
                </a:cubicBezTo>
                <a:close/>
                <a:moveTo>
                  <a:pt x="356" y="45"/>
                </a:moveTo>
                <a:cubicBezTo>
                  <a:pt x="356" y="44"/>
                  <a:pt x="355" y="44"/>
                  <a:pt x="356" y="45"/>
                </a:cubicBezTo>
                <a:close/>
                <a:moveTo>
                  <a:pt x="359" y="50"/>
                </a:moveTo>
                <a:cubicBezTo>
                  <a:pt x="359" y="50"/>
                  <a:pt x="358" y="49"/>
                  <a:pt x="358" y="49"/>
                </a:cubicBezTo>
                <a:cubicBezTo>
                  <a:pt x="358" y="49"/>
                  <a:pt x="359" y="50"/>
                  <a:pt x="359" y="50"/>
                </a:cubicBezTo>
                <a:close/>
                <a:moveTo>
                  <a:pt x="368" y="67"/>
                </a:moveTo>
                <a:cubicBezTo>
                  <a:pt x="368" y="67"/>
                  <a:pt x="368" y="67"/>
                  <a:pt x="368" y="67"/>
                </a:cubicBezTo>
                <a:cubicBezTo>
                  <a:pt x="367" y="67"/>
                  <a:pt x="368" y="67"/>
                  <a:pt x="368" y="67"/>
                </a:cubicBezTo>
                <a:close/>
                <a:moveTo>
                  <a:pt x="367" y="66"/>
                </a:moveTo>
                <a:cubicBezTo>
                  <a:pt x="367" y="66"/>
                  <a:pt x="367" y="67"/>
                  <a:pt x="367" y="67"/>
                </a:cubicBezTo>
                <a:cubicBezTo>
                  <a:pt x="367" y="67"/>
                  <a:pt x="367" y="67"/>
                  <a:pt x="367" y="66"/>
                </a:cubicBezTo>
                <a:cubicBezTo>
                  <a:pt x="367" y="66"/>
                  <a:pt x="367" y="66"/>
                  <a:pt x="367" y="66"/>
                </a:cubicBezTo>
                <a:close/>
                <a:moveTo>
                  <a:pt x="370" y="72"/>
                </a:moveTo>
                <a:cubicBezTo>
                  <a:pt x="370" y="72"/>
                  <a:pt x="370" y="72"/>
                  <a:pt x="370" y="73"/>
                </a:cubicBezTo>
                <a:cubicBezTo>
                  <a:pt x="370" y="72"/>
                  <a:pt x="370" y="72"/>
                  <a:pt x="370" y="72"/>
                </a:cubicBezTo>
                <a:cubicBezTo>
                  <a:pt x="370" y="72"/>
                  <a:pt x="370" y="72"/>
                  <a:pt x="370" y="72"/>
                </a:cubicBezTo>
                <a:close/>
                <a:moveTo>
                  <a:pt x="363" y="63"/>
                </a:moveTo>
                <a:cubicBezTo>
                  <a:pt x="364" y="63"/>
                  <a:pt x="364" y="63"/>
                  <a:pt x="364" y="63"/>
                </a:cubicBezTo>
                <a:cubicBezTo>
                  <a:pt x="364" y="63"/>
                  <a:pt x="365" y="63"/>
                  <a:pt x="365" y="63"/>
                </a:cubicBezTo>
                <a:cubicBezTo>
                  <a:pt x="364" y="63"/>
                  <a:pt x="364" y="62"/>
                  <a:pt x="363" y="63"/>
                </a:cubicBezTo>
                <a:close/>
                <a:moveTo>
                  <a:pt x="350" y="36"/>
                </a:moveTo>
                <a:cubicBezTo>
                  <a:pt x="349" y="36"/>
                  <a:pt x="349" y="36"/>
                  <a:pt x="349" y="36"/>
                </a:cubicBezTo>
                <a:cubicBezTo>
                  <a:pt x="349" y="37"/>
                  <a:pt x="350" y="37"/>
                  <a:pt x="351" y="37"/>
                </a:cubicBezTo>
                <a:cubicBezTo>
                  <a:pt x="350" y="36"/>
                  <a:pt x="350" y="37"/>
                  <a:pt x="350" y="36"/>
                </a:cubicBezTo>
                <a:close/>
                <a:moveTo>
                  <a:pt x="366" y="66"/>
                </a:moveTo>
                <a:cubicBezTo>
                  <a:pt x="365" y="66"/>
                  <a:pt x="366" y="66"/>
                  <a:pt x="366" y="66"/>
                </a:cubicBezTo>
                <a:close/>
                <a:moveTo>
                  <a:pt x="367" y="68"/>
                </a:moveTo>
                <a:cubicBezTo>
                  <a:pt x="367" y="69"/>
                  <a:pt x="368" y="68"/>
                  <a:pt x="367" y="68"/>
                </a:cubicBezTo>
                <a:cubicBezTo>
                  <a:pt x="367" y="68"/>
                  <a:pt x="366" y="68"/>
                  <a:pt x="367" y="68"/>
                </a:cubicBezTo>
                <a:close/>
                <a:moveTo>
                  <a:pt x="357" y="51"/>
                </a:moveTo>
                <a:cubicBezTo>
                  <a:pt x="357" y="51"/>
                  <a:pt x="358" y="51"/>
                  <a:pt x="357" y="50"/>
                </a:cubicBezTo>
                <a:cubicBezTo>
                  <a:pt x="357" y="50"/>
                  <a:pt x="357" y="50"/>
                  <a:pt x="357" y="51"/>
                </a:cubicBezTo>
                <a:close/>
                <a:moveTo>
                  <a:pt x="366" y="72"/>
                </a:moveTo>
                <a:cubicBezTo>
                  <a:pt x="365" y="72"/>
                  <a:pt x="364" y="72"/>
                  <a:pt x="363" y="72"/>
                </a:cubicBezTo>
                <a:cubicBezTo>
                  <a:pt x="362" y="71"/>
                  <a:pt x="361" y="72"/>
                  <a:pt x="361" y="73"/>
                </a:cubicBezTo>
                <a:cubicBezTo>
                  <a:pt x="362" y="73"/>
                  <a:pt x="364" y="72"/>
                  <a:pt x="364" y="73"/>
                </a:cubicBezTo>
                <a:cubicBezTo>
                  <a:pt x="366" y="72"/>
                  <a:pt x="366" y="72"/>
                  <a:pt x="367" y="73"/>
                </a:cubicBezTo>
                <a:cubicBezTo>
                  <a:pt x="367" y="72"/>
                  <a:pt x="368" y="73"/>
                  <a:pt x="368" y="72"/>
                </a:cubicBezTo>
                <a:cubicBezTo>
                  <a:pt x="367" y="72"/>
                  <a:pt x="366" y="72"/>
                  <a:pt x="366" y="72"/>
                </a:cubicBezTo>
                <a:close/>
                <a:moveTo>
                  <a:pt x="352" y="45"/>
                </a:moveTo>
                <a:cubicBezTo>
                  <a:pt x="352" y="45"/>
                  <a:pt x="354" y="45"/>
                  <a:pt x="353" y="45"/>
                </a:cubicBezTo>
                <a:cubicBezTo>
                  <a:pt x="353" y="45"/>
                  <a:pt x="353" y="44"/>
                  <a:pt x="352" y="45"/>
                </a:cubicBezTo>
                <a:close/>
                <a:moveTo>
                  <a:pt x="366" y="69"/>
                </a:moveTo>
                <a:cubicBezTo>
                  <a:pt x="366" y="69"/>
                  <a:pt x="366" y="69"/>
                  <a:pt x="366" y="69"/>
                </a:cubicBezTo>
                <a:cubicBezTo>
                  <a:pt x="366" y="69"/>
                  <a:pt x="366" y="69"/>
                  <a:pt x="366" y="69"/>
                </a:cubicBezTo>
                <a:close/>
                <a:moveTo>
                  <a:pt x="365" y="68"/>
                </a:moveTo>
                <a:cubicBezTo>
                  <a:pt x="366" y="68"/>
                  <a:pt x="366" y="69"/>
                  <a:pt x="366" y="69"/>
                </a:cubicBezTo>
                <a:cubicBezTo>
                  <a:pt x="366" y="69"/>
                  <a:pt x="366" y="68"/>
                  <a:pt x="366" y="68"/>
                </a:cubicBezTo>
                <a:cubicBezTo>
                  <a:pt x="366" y="68"/>
                  <a:pt x="366" y="68"/>
                  <a:pt x="365" y="68"/>
                </a:cubicBezTo>
                <a:close/>
                <a:moveTo>
                  <a:pt x="355" y="50"/>
                </a:moveTo>
                <a:cubicBezTo>
                  <a:pt x="354" y="50"/>
                  <a:pt x="353" y="50"/>
                  <a:pt x="353" y="51"/>
                </a:cubicBezTo>
                <a:cubicBezTo>
                  <a:pt x="353" y="51"/>
                  <a:pt x="354" y="51"/>
                  <a:pt x="354" y="51"/>
                </a:cubicBezTo>
                <a:cubicBezTo>
                  <a:pt x="355" y="51"/>
                  <a:pt x="355" y="51"/>
                  <a:pt x="356" y="51"/>
                </a:cubicBezTo>
                <a:cubicBezTo>
                  <a:pt x="356" y="50"/>
                  <a:pt x="356" y="50"/>
                  <a:pt x="356" y="50"/>
                </a:cubicBezTo>
                <a:cubicBezTo>
                  <a:pt x="355" y="50"/>
                  <a:pt x="355" y="50"/>
                  <a:pt x="355" y="50"/>
                </a:cubicBezTo>
                <a:close/>
                <a:moveTo>
                  <a:pt x="347" y="37"/>
                </a:moveTo>
                <a:cubicBezTo>
                  <a:pt x="348" y="37"/>
                  <a:pt x="348" y="37"/>
                  <a:pt x="348" y="37"/>
                </a:cubicBezTo>
                <a:cubicBezTo>
                  <a:pt x="348" y="37"/>
                  <a:pt x="348" y="37"/>
                  <a:pt x="348" y="36"/>
                </a:cubicBezTo>
                <a:cubicBezTo>
                  <a:pt x="348" y="37"/>
                  <a:pt x="348" y="37"/>
                  <a:pt x="347" y="37"/>
                </a:cubicBezTo>
                <a:close/>
                <a:moveTo>
                  <a:pt x="361" y="62"/>
                </a:moveTo>
                <a:cubicBezTo>
                  <a:pt x="361" y="62"/>
                  <a:pt x="361" y="62"/>
                  <a:pt x="361" y="62"/>
                </a:cubicBezTo>
                <a:cubicBezTo>
                  <a:pt x="361" y="62"/>
                  <a:pt x="361" y="62"/>
                  <a:pt x="361" y="62"/>
                </a:cubicBezTo>
                <a:close/>
                <a:moveTo>
                  <a:pt x="369" y="76"/>
                </a:moveTo>
                <a:cubicBezTo>
                  <a:pt x="369" y="76"/>
                  <a:pt x="369" y="76"/>
                  <a:pt x="369" y="76"/>
                </a:cubicBezTo>
                <a:close/>
                <a:moveTo>
                  <a:pt x="362" y="63"/>
                </a:moveTo>
                <a:cubicBezTo>
                  <a:pt x="362" y="63"/>
                  <a:pt x="362" y="63"/>
                  <a:pt x="361" y="63"/>
                </a:cubicBezTo>
                <a:cubicBezTo>
                  <a:pt x="362" y="63"/>
                  <a:pt x="361" y="63"/>
                  <a:pt x="362" y="63"/>
                </a:cubicBezTo>
                <a:close/>
                <a:moveTo>
                  <a:pt x="364" y="68"/>
                </a:moveTo>
                <a:cubicBezTo>
                  <a:pt x="364" y="69"/>
                  <a:pt x="364" y="69"/>
                  <a:pt x="365" y="69"/>
                </a:cubicBezTo>
                <a:cubicBezTo>
                  <a:pt x="364" y="68"/>
                  <a:pt x="364" y="68"/>
                  <a:pt x="364" y="68"/>
                </a:cubicBezTo>
                <a:cubicBezTo>
                  <a:pt x="364" y="68"/>
                  <a:pt x="364" y="68"/>
                  <a:pt x="364" y="68"/>
                </a:cubicBezTo>
                <a:close/>
                <a:moveTo>
                  <a:pt x="362" y="66"/>
                </a:moveTo>
                <a:cubicBezTo>
                  <a:pt x="362" y="67"/>
                  <a:pt x="363" y="67"/>
                  <a:pt x="363" y="67"/>
                </a:cubicBezTo>
                <a:cubicBezTo>
                  <a:pt x="363" y="66"/>
                  <a:pt x="363" y="66"/>
                  <a:pt x="362" y="66"/>
                </a:cubicBezTo>
                <a:close/>
                <a:moveTo>
                  <a:pt x="346" y="36"/>
                </a:moveTo>
                <a:cubicBezTo>
                  <a:pt x="346" y="36"/>
                  <a:pt x="346" y="36"/>
                  <a:pt x="346" y="37"/>
                </a:cubicBezTo>
                <a:cubicBezTo>
                  <a:pt x="346" y="36"/>
                  <a:pt x="347" y="36"/>
                  <a:pt x="347" y="36"/>
                </a:cubicBezTo>
                <a:cubicBezTo>
                  <a:pt x="347" y="36"/>
                  <a:pt x="347" y="36"/>
                  <a:pt x="346" y="36"/>
                </a:cubicBezTo>
                <a:cubicBezTo>
                  <a:pt x="346" y="36"/>
                  <a:pt x="346" y="36"/>
                  <a:pt x="346" y="36"/>
                </a:cubicBezTo>
                <a:close/>
                <a:moveTo>
                  <a:pt x="364" y="70"/>
                </a:moveTo>
                <a:cubicBezTo>
                  <a:pt x="364" y="70"/>
                  <a:pt x="365" y="70"/>
                  <a:pt x="364" y="70"/>
                </a:cubicBezTo>
                <a:close/>
                <a:moveTo>
                  <a:pt x="364" y="70"/>
                </a:moveTo>
                <a:cubicBezTo>
                  <a:pt x="364" y="70"/>
                  <a:pt x="364" y="70"/>
                  <a:pt x="364" y="71"/>
                </a:cubicBezTo>
                <a:cubicBezTo>
                  <a:pt x="364" y="71"/>
                  <a:pt x="364" y="71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lose/>
                <a:moveTo>
                  <a:pt x="344" y="37"/>
                </a:moveTo>
                <a:cubicBezTo>
                  <a:pt x="344" y="37"/>
                  <a:pt x="346" y="38"/>
                  <a:pt x="346" y="37"/>
                </a:cubicBezTo>
                <a:cubicBezTo>
                  <a:pt x="345" y="37"/>
                  <a:pt x="345" y="36"/>
                  <a:pt x="344" y="37"/>
                </a:cubicBezTo>
                <a:close/>
                <a:moveTo>
                  <a:pt x="352" y="50"/>
                </a:moveTo>
                <a:cubicBezTo>
                  <a:pt x="352" y="51"/>
                  <a:pt x="353" y="51"/>
                  <a:pt x="352" y="50"/>
                </a:cubicBezTo>
                <a:cubicBezTo>
                  <a:pt x="352" y="50"/>
                  <a:pt x="352" y="50"/>
                  <a:pt x="352" y="50"/>
                </a:cubicBezTo>
                <a:close/>
                <a:moveTo>
                  <a:pt x="359" y="63"/>
                </a:moveTo>
                <a:cubicBezTo>
                  <a:pt x="359" y="63"/>
                  <a:pt x="359" y="63"/>
                  <a:pt x="359" y="63"/>
                </a:cubicBezTo>
                <a:cubicBezTo>
                  <a:pt x="358" y="63"/>
                  <a:pt x="359" y="64"/>
                  <a:pt x="359" y="63"/>
                </a:cubicBezTo>
                <a:close/>
                <a:moveTo>
                  <a:pt x="365" y="75"/>
                </a:moveTo>
                <a:cubicBezTo>
                  <a:pt x="365" y="75"/>
                  <a:pt x="365" y="74"/>
                  <a:pt x="365" y="74"/>
                </a:cubicBezTo>
                <a:cubicBezTo>
                  <a:pt x="365" y="75"/>
                  <a:pt x="365" y="75"/>
                  <a:pt x="365" y="75"/>
                </a:cubicBezTo>
                <a:close/>
                <a:moveTo>
                  <a:pt x="359" y="69"/>
                </a:moveTo>
                <a:cubicBezTo>
                  <a:pt x="359" y="69"/>
                  <a:pt x="359" y="69"/>
                  <a:pt x="359" y="69"/>
                </a:cubicBezTo>
                <a:cubicBezTo>
                  <a:pt x="359" y="70"/>
                  <a:pt x="359" y="70"/>
                  <a:pt x="359" y="70"/>
                </a:cubicBezTo>
                <a:cubicBezTo>
                  <a:pt x="360" y="69"/>
                  <a:pt x="360" y="69"/>
                  <a:pt x="361" y="69"/>
                </a:cubicBezTo>
                <a:cubicBezTo>
                  <a:pt x="361" y="69"/>
                  <a:pt x="361" y="68"/>
                  <a:pt x="361" y="68"/>
                </a:cubicBezTo>
                <a:cubicBezTo>
                  <a:pt x="360" y="68"/>
                  <a:pt x="360" y="68"/>
                  <a:pt x="359" y="69"/>
                </a:cubicBezTo>
                <a:close/>
                <a:moveTo>
                  <a:pt x="360" y="67"/>
                </a:moveTo>
                <a:cubicBezTo>
                  <a:pt x="360" y="67"/>
                  <a:pt x="361" y="67"/>
                  <a:pt x="360" y="67"/>
                </a:cubicBezTo>
                <a:close/>
                <a:moveTo>
                  <a:pt x="350" y="49"/>
                </a:moveTo>
                <a:cubicBezTo>
                  <a:pt x="350" y="49"/>
                  <a:pt x="351" y="48"/>
                  <a:pt x="350" y="49"/>
                </a:cubicBezTo>
                <a:close/>
                <a:moveTo>
                  <a:pt x="341" y="37"/>
                </a:moveTo>
                <a:cubicBezTo>
                  <a:pt x="341" y="38"/>
                  <a:pt x="342" y="37"/>
                  <a:pt x="343" y="38"/>
                </a:cubicBezTo>
                <a:cubicBezTo>
                  <a:pt x="343" y="37"/>
                  <a:pt x="343" y="37"/>
                  <a:pt x="344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3" y="37"/>
                  <a:pt x="341" y="36"/>
                  <a:pt x="341" y="37"/>
                </a:cubicBezTo>
                <a:close/>
                <a:moveTo>
                  <a:pt x="364" y="76"/>
                </a:moveTo>
                <a:cubicBezTo>
                  <a:pt x="364" y="75"/>
                  <a:pt x="364" y="75"/>
                  <a:pt x="364" y="76"/>
                </a:cubicBezTo>
                <a:close/>
                <a:moveTo>
                  <a:pt x="343" y="38"/>
                </a:moveTo>
                <a:cubicBezTo>
                  <a:pt x="343" y="38"/>
                  <a:pt x="343" y="38"/>
                  <a:pt x="343" y="39"/>
                </a:cubicBezTo>
                <a:cubicBezTo>
                  <a:pt x="344" y="38"/>
                  <a:pt x="343" y="39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44" y="39"/>
                  <a:pt x="345" y="39"/>
                  <a:pt x="345" y="39"/>
                </a:cubicBezTo>
                <a:cubicBezTo>
                  <a:pt x="344" y="39"/>
                  <a:pt x="344" y="38"/>
                  <a:pt x="343" y="38"/>
                </a:cubicBezTo>
                <a:close/>
                <a:moveTo>
                  <a:pt x="359" y="67"/>
                </a:moveTo>
                <a:cubicBezTo>
                  <a:pt x="359" y="67"/>
                  <a:pt x="360" y="67"/>
                  <a:pt x="359" y="66"/>
                </a:cubicBezTo>
                <a:cubicBezTo>
                  <a:pt x="359" y="66"/>
                  <a:pt x="358" y="67"/>
                  <a:pt x="359" y="67"/>
                </a:cubicBezTo>
                <a:close/>
                <a:moveTo>
                  <a:pt x="350" y="51"/>
                </a:moveTo>
                <a:cubicBezTo>
                  <a:pt x="350" y="51"/>
                  <a:pt x="350" y="50"/>
                  <a:pt x="350" y="50"/>
                </a:cubicBezTo>
                <a:cubicBezTo>
                  <a:pt x="350" y="50"/>
                  <a:pt x="349" y="50"/>
                  <a:pt x="350" y="51"/>
                </a:cubicBezTo>
                <a:close/>
                <a:moveTo>
                  <a:pt x="362" y="75"/>
                </a:moveTo>
                <a:cubicBezTo>
                  <a:pt x="362" y="75"/>
                  <a:pt x="363" y="75"/>
                  <a:pt x="363" y="75"/>
                </a:cubicBezTo>
                <a:cubicBezTo>
                  <a:pt x="363" y="75"/>
                  <a:pt x="362" y="75"/>
                  <a:pt x="362" y="75"/>
                </a:cubicBezTo>
                <a:close/>
                <a:moveTo>
                  <a:pt x="356" y="65"/>
                </a:moveTo>
                <a:cubicBezTo>
                  <a:pt x="357" y="65"/>
                  <a:pt x="357" y="65"/>
                  <a:pt x="357" y="65"/>
                </a:cubicBezTo>
                <a:cubicBezTo>
                  <a:pt x="357" y="65"/>
                  <a:pt x="356" y="65"/>
                  <a:pt x="356" y="65"/>
                </a:cubicBezTo>
                <a:close/>
                <a:moveTo>
                  <a:pt x="342" y="39"/>
                </a:moveTo>
                <a:cubicBezTo>
                  <a:pt x="342" y="39"/>
                  <a:pt x="342" y="39"/>
                  <a:pt x="342" y="39"/>
                </a:cubicBezTo>
                <a:close/>
                <a:moveTo>
                  <a:pt x="356" y="65"/>
                </a:moveTo>
                <a:cubicBezTo>
                  <a:pt x="355" y="65"/>
                  <a:pt x="354" y="65"/>
                  <a:pt x="354" y="65"/>
                </a:cubicBezTo>
                <a:cubicBezTo>
                  <a:pt x="354" y="65"/>
                  <a:pt x="356" y="65"/>
                  <a:pt x="356" y="65"/>
                </a:cubicBezTo>
                <a:close/>
                <a:moveTo>
                  <a:pt x="357" y="67"/>
                </a:moveTo>
                <a:cubicBezTo>
                  <a:pt x="357" y="67"/>
                  <a:pt x="358" y="67"/>
                  <a:pt x="357" y="67"/>
                </a:cubicBezTo>
                <a:cubicBezTo>
                  <a:pt x="357" y="67"/>
                  <a:pt x="357" y="67"/>
                  <a:pt x="357" y="67"/>
                </a:cubicBezTo>
                <a:close/>
                <a:moveTo>
                  <a:pt x="345" y="45"/>
                </a:moveTo>
                <a:cubicBezTo>
                  <a:pt x="345" y="46"/>
                  <a:pt x="346" y="45"/>
                  <a:pt x="345" y="45"/>
                </a:cubicBezTo>
                <a:close/>
                <a:moveTo>
                  <a:pt x="340" y="39"/>
                </a:moveTo>
                <a:cubicBezTo>
                  <a:pt x="340" y="40"/>
                  <a:pt x="342" y="41"/>
                  <a:pt x="342" y="39"/>
                </a:cubicBezTo>
                <a:cubicBezTo>
                  <a:pt x="341" y="40"/>
                  <a:pt x="340" y="38"/>
                  <a:pt x="340" y="39"/>
                </a:cubicBezTo>
                <a:close/>
                <a:moveTo>
                  <a:pt x="351" y="67"/>
                </a:moveTo>
                <a:cubicBezTo>
                  <a:pt x="351" y="67"/>
                  <a:pt x="351" y="66"/>
                  <a:pt x="350" y="67"/>
                </a:cubicBezTo>
                <a:cubicBezTo>
                  <a:pt x="350" y="67"/>
                  <a:pt x="350" y="67"/>
                  <a:pt x="350" y="68"/>
                </a:cubicBezTo>
                <a:cubicBezTo>
                  <a:pt x="351" y="67"/>
                  <a:pt x="352" y="67"/>
                  <a:pt x="352" y="68"/>
                </a:cubicBezTo>
                <a:cubicBezTo>
                  <a:pt x="353" y="67"/>
                  <a:pt x="355" y="68"/>
                  <a:pt x="356" y="67"/>
                </a:cubicBezTo>
                <a:cubicBezTo>
                  <a:pt x="355" y="67"/>
                  <a:pt x="353" y="66"/>
                  <a:pt x="351" y="67"/>
                </a:cubicBezTo>
                <a:close/>
                <a:moveTo>
                  <a:pt x="347" y="50"/>
                </a:moveTo>
                <a:cubicBezTo>
                  <a:pt x="347" y="50"/>
                  <a:pt x="347" y="51"/>
                  <a:pt x="347" y="50"/>
                </a:cubicBezTo>
                <a:cubicBezTo>
                  <a:pt x="347" y="50"/>
                  <a:pt x="347" y="50"/>
                  <a:pt x="347" y="50"/>
                </a:cubicBezTo>
                <a:cubicBezTo>
                  <a:pt x="347" y="50"/>
                  <a:pt x="346" y="50"/>
                  <a:pt x="347" y="50"/>
                </a:cubicBezTo>
                <a:close/>
                <a:moveTo>
                  <a:pt x="359" y="73"/>
                </a:moveTo>
                <a:cubicBezTo>
                  <a:pt x="359" y="73"/>
                  <a:pt x="360" y="73"/>
                  <a:pt x="359" y="73"/>
                </a:cubicBezTo>
                <a:close/>
                <a:moveTo>
                  <a:pt x="344" y="44"/>
                </a:moveTo>
                <a:cubicBezTo>
                  <a:pt x="343" y="45"/>
                  <a:pt x="345" y="44"/>
                  <a:pt x="344" y="44"/>
                </a:cubicBezTo>
                <a:close/>
                <a:moveTo>
                  <a:pt x="358" y="71"/>
                </a:move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0"/>
                </a:cubicBezTo>
                <a:cubicBezTo>
                  <a:pt x="358" y="70"/>
                  <a:pt x="358" y="71"/>
                  <a:pt x="358" y="71"/>
                </a:cubicBezTo>
                <a:close/>
                <a:moveTo>
                  <a:pt x="337" y="37"/>
                </a:moveTo>
                <a:cubicBezTo>
                  <a:pt x="338" y="38"/>
                  <a:pt x="339" y="38"/>
                  <a:pt x="340" y="37"/>
                </a:cubicBezTo>
                <a:cubicBezTo>
                  <a:pt x="339" y="37"/>
                  <a:pt x="338" y="37"/>
                  <a:pt x="337" y="37"/>
                </a:cubicBezTo>
                <a:close/>
                <a:moveTo>
                  <a:pt x="353" y="64"/>
                </a:moveTo>
                <a:cubicBezTo>
                  <a:pt x="353" y="65"/>
                  <a:pt x="354" y="64"/>
                  <a:pt x="354" y="63"/>
                </a:cubicBezTo>
                <a:cubicBezTo>
                  <a:pt x="354" y="64"/>
                  <a:pt x="353" y="63"/>
                  <a:pt x="353" y="64"/>
                </a:cubicBezTo>
                <a:close/>
                <a:moveTo>
                  <a:pt x="356" y="73"/>
                </a:moveTo>
                <a:cubicBezTo>
                  <a:pt x="358" y="73"/>
                  <a:pt x="357" y="72"/>
                  <a:pt x="358" y="72"/>
                </a:cubicBezTo>
                <a:cubicBezTo>
                  <a:pt x="358" y="72"/>
                  <a:pt x="358" y="72"/>
                  <a:pt x="358" y="72"/>
                </a:cubicBezTo>
                <a:cubicBezTo>
                  <a:pt x="357" y="72"/>
                  <a:pt x="357" y="73"/>
                  <a:pt x="356" y="73"/>
                </a:cubicBezTo>
                <a:close/>
                <a:moveTo>
                  <a:pt x="342" y="45"/>
                </a:moveTo>
                <a:cubicBezTo>
                  <a:pt x="342" y="45"/>
                  <a:pt x="343" y="45"/>
                  <a:pt x="343" y="45"/>
                </a:cubicBezTo>
                <a:cubicBezTo>
                  <a:pt x="343" y="45"/>
                  <a:pt x="342" y="45"/>
                  <a:pt x="342" y="45"/>
                </a:cubicBezTo>
                <a:close/>
                <a:moveTo>
                  <a:pt x="353" y="64"/>
                </a:move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lose/>
                <a:moveTo>
                  <a:pt x="354" y="65"/>
                </a:moveTo>
                <a:cubicBezTo>
                  <a:pt x="353" y="65"/>
                  <a:pt x="353" y="65"/>
                  <a:pt x="353" y="65"/>
                </a:cubicBezTo>
                <a:cubicBezTo>
                  <a:pt x="354" y="65"/>
                  <a:pt x="353" y="65"/>
                  <a:pt x="354" y="65"/>
                </a:cubicBezTo>
                <a:cubicBezTo>
                  <a:pt x="354" y="65"/>
                  <a:pt x="354" y="65"/>
                  <a:pt x="354" y="65"/>
                </a:cubicBezTo>
                <a:close/>
                <a:moveTo>
                  <a:pt x="342" y="44"/>
                </a:moveTo>
                <a:cubicBezTo>
                  <a:pt x="341" y="44"/>
                  <a:pt x="341" y="44"/>
                  <a:pt x="341" y="44"/>
                </a:cubicBezTo>
                <a:cubicBezTo>
                  <a:pt x="341" y="45"/>
                  <a:pt x="341" y="46"/>
                  <a:pt x="342" y="45"/>
                </a:cubicBezTo>
                <a:cubicBezTo>
                  <a:pt x="341" y="45"/>
                  <a:pt x="342" y="45"/>
                  <a:pt x="342" y="44"/>
                </a:cubicBezTo>
                <a:cubicBezTo>
                  <a:pt x="342" y="44"/>
                  <a:pt x="342" y="44"/>
                  <a:pt x="342" y="44"/>
                </a:cubicBezTo>
                <a:close/>
                <a:moveTo>
                  <a:pt x="356" y="71"/>
                </a:moveTo>
                <a:cubicBezTo>
                  <a:pt x="355" y="72"/>
                  <a:pt x="354" y="72"/>
                  <a:pt x="353" y="72"/>
                </a:cubicBezTo>
                <a:cubicBezTo>
                  <a:pt x="354" y="73"/>
                  <a:pt x="355" y="73"/>
                  <a:pt x="356" y="73"/>
                </a:cubicBezTo>
                <a:cubicBezTo>
                  <a:pt x="356" y="72"/>
                  <a:pt x="356" y="72"/>
                  <a:pt x="357" y="72"/>
                </a:cubicBezTo>
                <a:cubicBezTo>
                  <a:pt x="356" y="72"/>
                  <a:pt x="356" y="71"/>
                  <a:pt x="356" y="71"/>
                </a:cubicBezTo>
                <a:close/>
                <a:moveTo>
                  <a:pt x="351" y="63"/>
                </a:moveTo>
                <a:cubicBezTo>
                  <a:pt x="351" y="63"/>
                  <a:pt x="352" y="63"/>
                  <a:pt x="351" y="63"/>
                </a:cubicBezTo>
                <a:close/>
                <a:moveTo>
                  <a:pt x="351" y="65"/>
                </a:moveTo>
                <a:cubicBezTo>
                  <a:pt x="351" y="66"/>
                  <a:pt x="352" y="65"/>
                  <a:pt x="351" y="65"/>
                </a:cubicBezTo>
                <a:close/>
                <a:moveTo>
                  <a:pt x="356" y="73"/>
                </a:moveTo>
                <a:cubicBezTo>
                  <a:pt x="356" y="73"/>
                  <a:pt x="356" y="73"/>
                  <a:pt x="356" y="73"/>
                </a:cubicBezTo>
                <a:close/>
                <a:moveTo>
                  <a:pt x="343" y="51"/>
                </a:moveTo>
                <a:cubicBezTo>
                  <a:pt x="343" y="51"/>
                  <a:pt x="344" y="51"/>
                  <a:pt x="344" y="51"/>
                </a:cubicBezTo>
                <a:cubicBezTo>
                  <a:pt x="344" y="51"/>
                  <a:pt x="344" y="51"/>
                  <a:pt x="344" y="51"/>
                </a:cubicBezTo>
                <a:cubicBezTo>
                  <a:pt x="344" y="51"/>
                  <a:pt x="343" y="51"/>
                  <a:pt x="343" y="51"/>
                </a:cubicBezTo>
                <a:close/>
                <a:moveTo>
                  <a:pt x="332" y="37"/>
                </a:moveTo>
                <a:cubicBezTo>
                  <a:pt x="331" y="37"/>
                  <a:pt x="330" y="37"/>
                  <a:pt x="329" y="38"/>
                </a:cubicBezTo>
                <a:cubicBezTo>
                  <a:pt x="329" y="37"/>
                  <a:pt x="330" y="37"/>
                  <a:pt x="329" y="37"/>
                </a:cubicBezTo>
                <a:cubicBezTo>
                  <a:pt x="328" y="37"/>
                  <a:pt x="327" y="37"/>
                  <a:pt x="325" y="37"/>
                </a:cubicBezTo>
                <a:cubicBezTo>
                  <a:pt x="326" y="38"/>
                  <a:pt x="324" y="38"/>
                  <a:pt x="325" y="39"/>
                </a:cubicBezTo>
                <a:cubicBezTo>
                  <a:pt x="328" y="38"/>
                  <a:pt x="332" y="38"/>
                  <a:pt x="336" y="38"/>
                </a:cubicBezTo>
                <a:cubicBezTo>
                  <a:pt x="336" y="36"/>
                  <a:pt x="333" y="39"/>
                  <a:pt x="332" y="37"/>
                </a:cubicBezTo>
                <a:close/>
                <a:moveTo>
                  <a:pt x="349" y="65"/>
                </a:moveTo>
                <a:cubicBezTo>
                  <a:pt x="350" y="65"/>
                  <a:pt x="350" y="66"/>
                  <a:pt x="350" y="65"/>
                </a:cubicBezTo>
                <a:cubicBezTo>
                  <a:pt x="350" y="65"/>
                  <a:pt x="349" y="65"/>
                  <a:pt x="349" y="65"/>
                </a:cubicBezTo>
                <a:close/>
                <a:moveTo>
                  <a:pt x="341" y="51"/>
                </a:moveTo>
                <a:cubicBezTo>
                  <a:pt x="341" y="50"/>
                  <a:pt x="342" y="51"/>
                  <a:pt x="342" y="50"/>
                </a:cubicBezTo>
                <a:cubicBezTo>
                  <a:pt x="342" y="50"/>
                  <a:pt x="341" y="50"/>
                  <a:pt x="341" y="51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5" y="40"/>
                </a:moveTo>
                <a:cubicBezTo>
                  <a:pt x="335" y="40"/>
                  <a:pt x="336" y="40"/>
                  <a:pt x="336" y="41"/>
                </a:cubicBezTo>
                <a:cubicBezTo>
                  <a:pt x="336" y="40"/>
                  <a:pt x="336" y="41"/>
                  <a:pt x="336" y="40"/>
                </a:cubicBezTo>
                <a:cubicBezTo>
                  <a:pt x="336" y="40"/>
                  <a:pt x="336" y="40"/>
                  <a:pt x="336" y="40"/>
                </a:cubicBezTo>
                <a:cubicBezTo>
                  <a:pt x="336" y="40"/>
                  <a:pt x="336" y="40"/>
                  <a:pt x="335" y="40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2" y="39"/>
                </a:moveTo>
                <a:cubicBezTo>
                  <a:pt x="331" y="41"/>
                  <a:pt x="328" y="38"/>
                  <a:pt x="327" y="40"/>
                </a:cubicBezTo>
                <a:cubicBezTo>
                  <a:pt x="328" y="41"/>
                  <a:pt x="329" y="41"/>
                  <a:pt x="329" y="41"/>
                </a:cubicBezTo>
                <a:cubicBezTo>
                  <a:pt x="332" y="40"/>
                  <a:pt x="333" y="42"/>
                  <a:pt x="335" y="40"/>
                </a:cubicBezTo>
                <a:cubicBezTo>
                  <a:pt x="335" y="39"/>
                  <a:pt x="333" y="40"/>
                  <a:pt x="332" y="39"/>
                </a:cubicBezTo>
                <a:close/>
                <a:moveTo>
                  <a:pt x="349" y="67"/>
                </a:moveTo>
                <a:cubicBezTo>
                  <a:pt x="349" y="67"/>
                  <a:pt x="350" y="67"/>
                  <a:pt x="350" y="67"/>
                </a:cubicBezTo>
                <a:cubicBezTo>
                  <a:pt x="349" y="67"/>
                  <a:pt x="349" y="67"/>
                  <a:pt x="349" y="67"/>
                </a:cubicBezTo>
                <a:close/>
                <a:moveTo>
                  <a:pt x="353" y="74"/>
                </a:moveTo>
                <a:cubicBezTo>
                  <a:pt x="352" y="74"/>
                  <a:pt x="354" y="74"/>
                  <a:pt x="353" y="74"/>
                </a:cubicBezTo>
                <a:close/>
                <a:moveTo>
                  <a:pt x="347" y="65"/>
                </a:moveTo>
                <a:cubicBezTo>
                  <a:pt x="348" y="66"/>
                  <a:pt x="348" y="66"/>
                  <a:pt x="348" y="65"/>
                </a:cubicBezTo>
                <a:cubicBezTo>
                  <a:pt x="348" y="65"/>
                  <a:pt x="348" y="65"/>
                  <a:pt x="348" y="65"/>
                </a:cubicBezTo>
                <a:cubicBezTo>
                  <a:pt x="348" y="65"/>
                  <a:pt x="348" y="65"/>
                  <a:pt x="347" y="65"/>
                </a:cubicBezTo>
                <a:close/>
                <a:moveTo>
                  <a:pt x="351" y="74"/>
                </a:moveTo>
                <a:cubicBezTo>
                  <a:pt x="351" y="74"/>
                  <a:pt x="352" y="74"/>
                  <a:pt x="353" y="74"/>
                </a:cubicBezTo>
                <a:cubicBezTo>
                  <a:pt x="352" y="74"/>
                  <a:pt x="352" y="74"/>
                  <a:pt x="351" y="74"/>
                </a:cubicBezTo>
                <a:close/>
                <a:moveTo>
                  <a:pt x="351" y="73"/>
                </a:moveTo>
                <a:cubicBezTo>
                  <a:pt x="351" y="73"/>
                  <a:pt x="351" y="73"/>
                  <a:pt x="352" y="73"/>
                </a:cubicBezTo>
                <a:cubicBezTo>
                  <a:pt x="352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lose/>
                <a:moveTo>
                  <a:pt x="346" y="66"/>
                </a:moveTo>
                <a:cubicBezTo>
                  <a:pt x="346" y="66"/>
                  <a:pt x="347" y="66"/>
                  <a:pt x="347" y="65"/>
                </a:cubicBezTo>
                <a:cubicBezTo>
                  <a:pt x="347" y="65"/>
                  <a:pt x="346" y="65"/>
                  <a:pt x="346" y="66"/>
                </a:cubicBezTo>
                <a:close/>
                <a:moveTo>
                  <a:pt x="340" y="53"/>
                </a:moveTo>
                <a:cubicBezTo>
                  <a:pt x="340" y="53"/>
                  <a:pt x="340" y="53"/>
                  <a:pt x="340" y="53"/>
                </a:cubicBezTo>
                <a:close/>
                <a:moveTo>
                  <a:pt x="331" y="35"/>
                </a:moveTo>
                <a:cubicBezTo>
                  <a:pt x="331" y="35"/>
                  <a:pt x="330" y="35"/>
                  <a:pt x="331" y="35"/>
                </a:cubicBezTo>
                <a:close/>
                <a:moveTo>
                  <a:pt x="352" y="75"/>
                </a:moveTo>
                <a:cubicBezTo>
                  <a:pt x="352" y="76"/>
                  <a:pt x="352" y="75"/>
                  <a:pt x="352" y="75"/>
                </a:cubicBezTo>
                <a:close/>
                <a:moveTo>
                  <a:pt x="330" y="35"/>
                </a:moveTo>
                <a:cubicBezTo>
                  <a:pt x="330" y="36"/>
                  <a:pt x="331" y="35"/>
                  <a:pt x="330" y="35"/>
                </a:cubicBezTo>
                <a:close/>
                <a:moveTo>
                  <a:pt x="348" y="74"/>
                </a:moveTo>
                <a:cubicBezTo>
                  <a:pt x="349" y="75"/>
                  <a:pt x="350" y="74"/>
                  <a:pt x="351" y="74"/>
                </a:cubicBezTo>
                <a:cubicBezTo>
                  <a:pt x="351" y="74"/>
                  <a:pt x="351" y="74"/>
                  <a:pt x="351" y="74"/>
                </a:cubicBezTo>
                <a:cubicBezTo>
                  <a:pt x="350" y="74"/>
                  <a:pt x="349" y="74"/>
                  <a:pt x="348" y="74"/>
                </a:cubicBezTo>
                <a:close/>
                <a:moveTo>
                  <a:pt x="337" y="53"/>
                </a:moveTo>
                <a:cubicBezTo>
                  <a:pt x="338" y="53"/>
                  <a:pt x="338" y="53"/>
                  <a:pt x="339" y="53"/>
                </a:cubicBezTo>
                <a:cubicBezTo>
                  <a:pt x="339" y="52"/>
                  <a:pt x="338" y="52"/>
                  <a:pt x="337" y="53"/>
                </a:cubicBezTo>
                <a:close/>
                <a:moveTo>
                  <a:pt x="337" y="50"/>
                </a:moveTo>
                <a:cubicBezTo>
                  <a:pt x="337" y="50"/>
                  <a:pt x="337" y="50"/>
                  <a:pt x="337" y="50"/>
                </a:cubicBezTo>
                <a:close/>
                <a:moveTo>
                  <a:pt x="344" y="65"/>
                </a:moveTo>
                <a:cubicBezTo>
                  <a:pt x="344" y="66"/>
                  <a:pt x="346" y="66"/>
                  <a:pt x="346" y="65"/>
                </a:cubicBezTo>
                <a:cubicBezTo>
                  <a:pt x="345" y="66"/>
                  <a:pt x="345" y="65"/>
                  <a:pt x="344" y="65"/>
                </a:cubicBezTo>
                <a:close/>
                <a:moveTo>
                  <a:pt x="350" y="75"/>
                </a:moveTo>
                <a:cubicBezTo>
                  <a:pt x="350" y="75"/>
                  <a:pt x="350" y="75"/>
                  <a:pt x="350" y="75"/>
                </a:cubicBezTo>
                <a:cubicBezTo>
                  <a:pt x="350" y="75"/>
                  <a:pt x="350" y="75"/>
                  <a:pt x="350" y="75"/>
                </a:cubicBezTo>
                <a:close/>
                <a:moveTo>
                  <a:pt x="328" y="35"/>
                </a:moveTo>
                <a:cubicBezTo>
                  <a:pt x="328" y="36"/>
                  <a:pt x="329" y="35"/>
                  <a:pt x="328" y="35"/>
                </a:cubicBezTo>
                <a:close/>
                <a:moveTo>
                  <a:pt x="343" y="66"/>
                </a:moveTo>
                <a:cubicBezTo>
                  <a:pt x="343" y="67"/>
                  <a:pt x="344" y="66"/>
                  <a:pt x="343" y="66"/>
                </a:cubicBezTo>
                <a:close/>
                <a:moveTo>
                  <a:pt x="333" y="51"/>
                </a:moveTo>
                <a:cubicBezTo>
                  <a:pt x="333" y="51"/>
                  <a:pt x="334" y="51"/>
                  <a:pt x="334" y="50"/>
                </a:cubicBezTo>
                <a:cubicBezTo>
                  <a:pt x="333" y="50"/>
                  <a:pt x="333" y="50"/>
                  <a:pt x="333" y="51"/>
                </a:cubicBezTo>
                <a:close/>
                <a:moveTo>
                  <a:pt x="345" y="72"/>
                </a:moveTo>
                <a:cubicBezTo>
                  <a:pt x="345" y="72"/>
                  <a:pt x="345" y="72"/>
                  <a:pt x="345" y="72"/>
                </a:cubicBezTo>
                <a:cubicBezTo>
                  <a:pt x="345" y="73"/>
                  <a:pt x="346" y="73"/>
                  <a:pt x="346" y="72"/>
                </a:cubicBezTo>
                <a:cubicBezTo>
                  <a:pt x="345" y="72"/>
                  <a:pt x="345" y="72"/>
                  <a:pt x="345" y="72"/>
                </a:cubicBezTo>
                <a:close/>
                <a:moveTo>
                  <a:pt x="344" y="72"/>
                </a:moveTo>
                <a:cubicBezTo>
                  <a:pt x="345" y="72"/>
                  <a:pt x="345" y="72"/>
                  <a:pt x="344" y="72"/>
                </a:cubicBezTo>
                <a:close/>
                <a:moveTo>
                  <a:pt x="326" y="40"/>
                </a:moveTo>
                <a:cubicBezTo>
                  <a:pt x="326" y="41"/>
                  <a:pt x="327" y="41"/>
                  <a:pt x="326" y="40"/>
                </a:cubicBezTo>
                <a:cubicBezTo>
                  <a:pt x="326" y="40"/>
                  <a:pt x="326" y="40"/>
                  <a:pt x="326" y="40"/>
                </a:cubicBezTo>
                <a:close/>
                <a:moveTo>
                  <a:pt x="323" y="38"/>
                </a:moveTo>
                <a:cubicBezTo>
                  <a:pt x="323" y="38"/>
                  <a:pt x="323" y="38"/>
                  <a:pt x="323" y="38"/>
                </a:cubicBezTo>
                <a:cubicBezTo>
                  <a:pt x="322" y="38"/>
                  <a:pt x="321" y="38"/>
                  <a:pt x="320" y="37"/>
                </a:cubicBezTo>
                <a:cubicBezTo>
                  <a:pt x="319" y="38"/>
                  <a:pt x="318" y="38"/>
                  <a:pt x="317" y="39"/>
                </a:cubicBezTo>
                <a:cubicBezTo>
                  <a:pt x="319" y="40"/>
                  <a:pt x="322" y="39"/>
                  <a:pt x="324" y="39"/>
                </a:cubicBezTo>
                <a:cubicBezTo>
                  <a:pt x="324" y="38"/>
                  <a:pt x="324" y="38"/>
                  <a:pt x="324" y="38"/>
                </a:cubicBezTo>
                <a:cubicBezTo>
                  <a:pt x="324" y="38"/>
                  <a:pt x="323" y="38"/>
                  <a:pt x="323" y="38"/>
                </a:cubicBezTo>
                <a:close/>
                <a:moveTo>
                  <a:pt x="328" y="51"/>
                </a:moveTo>
                <a:cubicBezTo>
                  <a:pt x="328" y="51"/>
                  <a:pt x="328" y="51"/>
                  <a:pt x="328" y="51"/>
                </a:cubicBezTo>
                <a:cubicBezTo>
                  <a:pt x="329" y="52"/>
                  <a:pt x="330" y="51"/>
                  <a:pt x="331" y="51"/>
                </a:cubicBezTo>
                <a:cubicBezTo>
                  <a:pt x="330" y="50"/>
                  <a:pt x="329" y="51"/>
                  <a:pt x="328" y="51"/>
                </a:cubicBezTo>
                <a:close/>
                <a:moveTo>
                  <a:pt x="324" y="40"/>
                </a:moveTo>
                <a:cubicBezTo>
                  <a:pt x="323" y="40"/>
                  <a:pt x="322" y="41"/>
                  <a:pt x="321" y="39"/>
                </a:cubicBezTo>
                <a:cubicBezTo>
                  <a:pt x="320" y="40"/>
                  <a:pt x="320" y="39"/>
                  <a:pt x="319" y="40"/>
                </a:cubicBezTo>
                <a:cubicBezTo>
                  <a:pt x="319" y="40"/>
                  <a:pt x="318" y="41"/>
                  <a:pt x="319" y="42"/>
                </a:cubicBezTo>
                <a:cubicBezTo>
                  <a:pt x="320" y="41"/>
                  <a:pt x="320" y="41"/>
                  <a:pt x="320" y="41"/>
                </a:cubicBezTo>
                <a:cubicBezTo>
                  <a:pt x="321" y="41"/>
                  <a:pt x="321" y="42"/>
                  <a:pt x="322" y="41"/>
                </a:cubicBezTo>
                <a:cubicBezTo>
                  <a:pt x="322" y="41"/>
                  <a:pt x="322" y="41"/>
                  <a:pt x="323" y="41"/>
                </a:cubicBezTo>
                <a:cubicBezTo>
                  <a:pt x="323" y="41"/>
                  <a:pt x="324" y="41"/>
                  <a:pt x="324" y="41"/>
                </a:cubicBezTo>
                <a:cubicBezTo>
                  <a:pt x="325" y="41"/>
                  <a:pt x="324" y="41"/>
                  <a:pt x="324" y="40"/>
                </a:cubicBezTo>
                <a:close/>
                <a:moveTo>
                  <a:pt x="445" y="269"/>
                </a:moveTo>
                <a:cubicBezTo>
                  <a:pt x="445" y="269"/>
                  <a:pt x="445" y="269"/>
                  <a:pt x="445" y="270"/>
                </a:cubicBezTo>
                <a:cubicBezTo>
                  <a:pt x="446" y="269"/>
                  <a:pt x="446" y="269"/>
                  <a:pt x="446" y="269"/>
                </a:cubicBezTo>
                <a:cubicBezTo>
                  <a:pt x="446" y="268"/>
                  <a:pt x="445" y="268"/>
                  <a:pt x="445" y="269"/>
                </a:cubicBezTo>
                <a:close/>
                <a:moveTo>
                  <a:pt x="327" y="49"/>
                </a:moveTo>
                <a:cubicBezTo>
                  <a:pt x="328" y="49"/>
                  <a:pt x="328" y="50"/>
                  <a:pt x="328" y="49"/>
                </a:cubicBezTo>
                <a:cubicBezTo>
                  <a:pt x="328" y="49"/>
                  <a:pt x="328" y="49"/>
                  <a:pt x="328" y="49"/>
                </a:cubicBezTo>
                <a:cubicBezTo>
                  <a:pt x="328" y="49"/>
                  <a:pt x="327" y="48"/>
                  <a:pt x="327" y="49"/>
                </a:cubicBezTo>
                <a:close/>
                <a:moveTo>
                  <a:pt x="334" y="66"/>
                </a:moveTo>
                <a:cubicBezTo>
                  <a:pt x="335" y="66"/>
                  <a:pt x="335" y="66"/>
                  <a:pt x="336" y="66"/>
                </a:cubicBezTo>
                <a:cubicBezTo>
                  <a:pt x="336" y="66"/>
                  <a:pt x="334" y="65"/>
                  <a:pt x="334" y="66"/>
                </a:cubicBezTo>
                <a:close/>
                <a:moveTo>
                  <a:pt x="326" y="50"/>
                </a:moveTo>
                <a:cubicBezTo>
                  <a:pt x="326" y="51"/>
                  <a:pt x="327" y="50"/>
                  <a:pt x="326" y="50"/>
                </a:cubicBezTo>
                <a:close/>
                <a:moveTo>
                  <a:pt x="326" y="51"/>
                </a:moveTo>
                <a:cubicBezTo>
                  <a:pt x="326" y="52"/>
                  <a:pt x="326" y="52"/>
                  <a:pt x="327" y="51"/>
                </a:cubicBezTo>
                <a:cubicBezTo>
                  <a:pt x="326" y="51"/>
                  <a:pt x="326" y="51"/>
                  <a:pt x="326" y="51"/>
                </a:cubicBezTo>
                <a:cubicBezTo>
                  <a:pt x="326" y="51"/>
                  <a:pt x="326" y="51"/>
                  <a:pt x="326" y="51"/>
                </a:cubicBezTo>
                <a:close/>
                <a:moveTo>
                  <a:pt x="334" y="66"/>
                </a:moveTo>
                <a:cubicBezTo>
                  <a:pt x="334" y="66"/>
                  <a:pt x="334" y="66"/>
                  <a:pt x="334" y="66"/>
                </a:cubicBezTo>
                <a:close/>
                <a:moveTo>
                  <a:pt x="333" y="67"/>
                </a:moveTo>
                <a:cubicBezTo>
                  <a:pt x="333" y="67"/>
                  <a:pt x="334" y="67"/>
                  <a:pt x="334" y="67"/>
                </a:cubicBezTo>
                <a:cubicBezTo>
                  <a:pt x="334" y="67"/>
                  <a:pt x="334" y="67"/>
                  <a:pt x="334" y="67"/>
                </a:cubicBezTo>
                <a:cubicBezTo>
                  <a:pt x="333" y="67"/>
                  <a:pt x="333" y="66"/>
                  <a:pt x="333" y="67"/>
                </a:cubicBezTo>
                <a:close/>
                <a:moveTo>
                  <a:pt x="326" y="53"/>
                </a:moveTo>
                <a:cubicBezTo>
                  <a:pt x="326" y="53"/>
                  <a:pt x="327" y="53"/>
                  <a:pt x="327" y="53"/>
                </a:cubicBezTo>
                <a:cubicBezTo>
                  <a:pt x="326" y="53"/>
                  <a:pt x="326" y="53"/>
                  <a:pt x="326" y="53"/>
                </a:cubicBezTo>
                <a:close/>
                <a:moveTo>
                  <a:pt x="333" y="66"/>
                </a:moveTo>
                <a:cubicBezTo>
                  <a:pt x="333" y="67"/>
                  <a:pt x="334" y="66"/>
                  <a:pt x="333" y="66"/>
                </a:cubicBezTo>
                <a:close/>
                <a:moveTo>
                  <a:pt x="331" y="66"/>
                </a:moveTo>
                <a:cubicBezTo>
                  <a:pt x="331" y="66"/>
                  <a:pt x="331" y="67"/>
                  <a:pt x="331" y="66"/>
                </a:cubicBezTo>
                <a:cubicBezTo>
                  <a:pt x="331" y="66"/>
                  <a:pt x="331" y="66"/>
                  <a:pt x="331" y="66"/>
                </a:cubicBezTo>
                <a:close/>
                <a:moveTo>
                  <a:pt x="323" y="51"/>
                </a:moveTo>
                <a:cubicBezTo>
                  <a:pt x="321" y="51"/>
                  <a:pt x="319" y="53"/>
                  <a:pt x="317" y="52"/>
                </a:cubicBezTo>
                <a:cubicBezTo>
                  <a:pt x="317" y="52"/>
                  <a:pt x="316" y="52"/>
                  <a:pt x="316" y="52"/>
                </a:cubicBezTo>
                <a:cubicBezTo>
                  <a:pt x="316" y="53"/>
                  <a:pt x="317" y="53"/>
                  <a:pt x="318" y="53"/>
                </a:cubicBezTo>
                <a:cubicBezTo>
                  <a:pt x="319" y="53"/>
                  <a:pt x="320" y="53"/>
                  <a:pt x="321" y="53"/>
                </a:cubicBezTo>
                <a:cubicBezTo>
                  <a:pt x="322" y="52"/>
                  <a:pt x="323" y="53"/>
                  <a:pt x="323" y="52"/>
                </a:cubicBezTo>
                <a:cubicBezTo>
                  <a:pt x="323" y="52"/>
                  <a:pt x="323" y="51"/>
                  <a:pt x="323" y="51"/>
                </a:cubicBezTo>
                <a:close/>
                <a:moveTo>
                  <a:pt x="321" y="50"/>
                </a:moveTo>
                <a:cubicBezTo>
                  <a:pt x="321" y="50"/>
                  <a:pt x="322" y="50"/>
                  <a:pt x="322" y="50"/>
                </a:cubicBezTo>
                <a:cubicBezTo>
                  <a:pt x="322" y="49"/>
                  <a:pt x="321" y="49"/>
                  <a:pt x="321" y="50"/>
                </a:cubicBezTo>
                <a:close/>
                <a:moveTo>
                  <a:pt x="315" y="39"/>
                </a:moveTo>
                <a:cubicBezTo>
                  <a:pt x="315" y="40"/>
                  <a:pt x="316" y="40"/>
                  <a:pt x="316" y="39"/>
                </a:cubicBezTo>
                <a:cubicBezTo>
                  <a:pt x="316" y="39"/>
                  <a:pt x="315" y="38"/>
                  <a:pt x="315" y="39"/>
                </a:cubicBezTo>
                <a:close/>
                <a:moveTo>
                  <a:pt x="323" y="53"/>
                </a:moveTo>
                <a:cubicBezTo>
                  <a:pt x="323" y="54"/>
                  <a:pt x="324" y="54"/>
                  <a:pt x="324" y="54"/>
                </a:cubicBezTo>
                <a:cubicBezTo>
                  <a:pt x="324" y="53"/>
                  <a:pt x="323" y="53"/>
                  <a:pt x="323" y="53"/>
                </a:cubicBezTo>
                <a:close/>
                <a:moveTo>
                  <a:pt x="328" y="67"/>
                </a:moveTo>
                <a:cubicBezTo>
                  <a:pt x="329" y="67"/>
                  <a:pt x="329" y="67"/>
                  <a:pt x="330" y="66"/>
                </a:cubicBezTo>
                <a:cubicBezTo>
                  <a:pt x="330" y="66"/>
                  <a:pt x="330" y="66"/>
                  <a:pt x="330" y="66"/>
                </a:cubicBezTo>
                <a:cubicBezTo>
                  <a:pt x="329" y="66"/>
                  <a:pt x="329" y="66"/>
                  <a:pt x="328" y="67"/>
                </a:cubicBezTo>
                <a:close/>
                <a:moveTo>
                  <a:pt x="318" y="50"/>
                </a:moveTo>
                <a:cubicBezTo>
                  <a:pt x="319" y="49"/>
                  <a:pt x="319" y="50"/>
                  <a:pt x="320" y="50"/>
                </a:cubicBezTo>
                <a:cubicBezTo>
                  <a:pt x="320" y="50"/>
                  <a:pt x="320" y="49"/>
                  <a:pt x="320" y="49"/>
                </a:cubicBezTo>
                <a:cubicBezTo>
                  <a:pt x="319" y="49"/>
                  <a:pt x="318" y="49"/>
                  <a:pt x="318" y="50"/>
                </a:cubicBezTo>
                <a:close/>
                <a:moveTo>
                  <a:pt x="319" y="54"/>
                </a:moveTo>
                <a:cubicBezTo>
                  <a:pt x="320" y="54"/>
                  <a:pt x="321" y="55"/>
                  <a:pt x="322" y="54"/>
                </a:cubicBezTo>
                <a:cubicBezTo>
                  <a:pt x="321" y="54"/>
                  <a:pt x="320" y="53"/>
                  <a:pt x="319" y="54"/>
                </a:cubicBezTo>
                <a:close/>
                <a:moveTo>
                  <a:pt x="317" y="50"/>
                </a:moveTo>
                <a:cubicBezTo>
                  <a:pt x="317" y="50"/>
                  <a:pt x="318" y="50"/>
                  <a:pt x="317" y="49"/>
                </a:cubicBezTo>
                <a:cubicBezTo>
                  <a:pt x="317" y="49"/>
                  <a:pt x="317" y="50"/>
                  <a:pt x="317" y="50"/>
                </a:cubicBezTo>
                <a:close/>
                <a:moveTo>
                  <a:pt x="326" y="67"/>
                </a:moveTo>
                <a:cubicBezTo>
                  <a:pt x="326" y="66"/>
                  <a:pt x="325" y="66"/>
                  <a:pt x="324" y="67"/>
                </a:cubicBezTo>
                <a:cubicBezTo>
                  <a:pt x="324" y="67"/>
                  <a:pt x="325" y="67"/>
                  <a:pt x="325" y="67"/>
                </a:cubicBezTo>
                <a:cubicBezTo>
                  <a:pt x="325" y="67"/>
                  <a:pt x="325" y="67"/>
                  <a:pt x="326" y="67"/>
                </a:cubicBezTo>
                <a:close/>
                <a:moveTo>
                  <a:pt x="312" y="50"/>
                </a:moveTo>
                <a:cubicBezTo>
                  <a:pt x="313" y="50"/>
                  <a:pt x="315" y="51"/>
                  <a:pt x="316" y="49"/>
                </a:cubicBezTo>
                <a:cubicBezTo>
                  <a:pt x="315" y="49"/>
                  <a:pt x="314" y="50"/>
                  <a:pt x="312" y="50"/>
                </a:cubicBezTo>
                <a:close/>
                <a:moveTo>
                  <a:pt x="324" y="68"/>
                </a:moveTo>
                <a:cubicBezTo>
                  <a:pt x="325" y="68"/>
                  <a:pt x="325" y="68"/>
                  <a:pt x="325" y="67"/>
                </a:cubicBezTo>
                <a:cubicBezTo>
                  <a:pt x="324" y="67"/>
                  <a:pt x="324" y="68"/>
                  <a:pt x="324" y="68"/>
                </a:cubicBezTo>
                <a:close/>
                <a:moveTo>
                  <a:pt x="313" y="52"/>
                </a:moveTo>
                <a:cubicBezTo>
                  <a:pt x="314" y="53"/>
                  <a:pt x="315" y="53"/>
                  <a:pt x="316" y="52"/>
                </a:cubicBezTo>
                <a:cubicBezTo>
                  <a:pt x="315" y="52"/>
                  <a:pt x="314" y="52"/>
                  <a:pt x="313" y="52"/>
                </a:cubicBezTo>
                <a:close/>
                <a:moveTo>
                  <a:pt x="316" y="54"/>
                </a:moveTo>
                <a:cubicBezTo>
                  <a:pt x="316" y="54"/>
                  <a:pt x="316" y="54"/>
                  <a:pt x="315" y="54"/>
                </a:cubicBezTo>
                <a:cubicBezTo>
                  <a:pt x="316" y="54"/>
                  <a:pt x="315" y="54"/>
                  <a:pt x="316" y="54"/>
                </a:cubicBezTo>
                <a:close/>
                <a:moveTo>
                  <a:pt x="314" y="54"/>
                </a:moveTo>
                <a:cubicBezTo>
                  <a:pt x="314" y="55"/>
                  <a:pt x="315" y="55"/>
                  <a:pt x="315" y="54"/>
                </a:cubicBezTo>
                <a:cubicBezTo>
                  <a:pt x="314" y="54"/>
                  <a:pt x="314" y="54"/>
                  <a:pt x="314" y="54"/>
                </a:cubicBezTo>
                <a:close/>
                <a:moveTo>
                  <a:pt x="321" y="67"/>
                </a:moveTo>
                <a:cubicBezTo>
                  <a:pt x="321" y="67"/>
                  <a:pt x="321" y="67"/>
                  <a:pt x="321" y="67"/>
                </a:cubicBezTo>
                <a:close/>
                <a:moveTo>
                  <a:pt x="310" y="50"/>
                </a:moveTo>
                <a:cubicBezTo>
                  <a:pt x="310" y="51"/>
                  <a:pt x="311" y="50"/>
                  <a:pt x="311" y="50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1" y="50"/>
                  <a:pt x="311" y="50"/>
                  <a:pt x="310" y="50"/>
                </a:cubicBezTo>
                <a:close/>
                <a:moveTo>
                  <a:pt x="312" y="52"/>
                </a:moveTo>
                <a:cubicBezTo>
                  <a:pt x="312" y="52"/>
                  <a:pt x="312" y="52"/>
                  <a:pt x="312" y="52"/>
                </a:cubicBezTo>
                <a:close/>
                <a:moveTo>
                  <a:pt x="312" y="52"/>
                </a:moveTo>
                <a:cubicBezTo>
                  <a:pt x="312" y="52"/>
                  <a:pt x="311" y="53"/>
                  <a:pt x="312" y="52"/>
                </a:cubicBezTo>
                <a:close/>
                <a:moveTo>
                  <a:pt x="320" y="68"/>
                </a:moveTo>
                <a:cubicBezTo>
                  <a:pt x="320" y="68"/>
                  <a:pt x="320" y="68"/>
                  <a:pt x="320" y="68"/>
                </a:cubicBezTo>
                <a:cubicBezTo>
                  <a:pt x="320" y="68"/>
                  <a:pt x="321" y="68"/>
                  <a:pt x="320" y="67"/>
                </a:cubicBezTo>
                <a:cubicBezTo>
                  <a:pt x="320" y="68"/>
                  <a:pt x="320" y="68"/>
                  <a:pt x="320" y="68"/>
                </a:cubicBezTo>
                <a:close/>
                <a:moveTo>
                  <a:pt x="318" y="67"/>
                </a:moveTo>
                <a:cubicBezTo>
                  <a:pt x="319" y="68"/>
                  <a:pt x="318" y="68"/>
                  <a:pt x="319" y="68"/>
                </a:cubicBezTo>
                <a:cubicBezTo>
                  <a:pt x="319" y="68"/>
                  <a:pt x="320" y="68"/>
                  <a:pt x="319" y="67"/>
                </a:cubicBezTo>
                <a:cubicBezTo>
                  <a:pt x="319" y="67"/>
                  <a:pt x="319" y="67"/>
                  <a:pt x="318" y="67"/>
                </a:cubicBezTo>
                <a:close/>
                <a:moveTo>
                  <a:pt x="310" y="50"/>
                </a:moveTo>
                <a:cubicBezTo>
                  <a:pt x="310" y="51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lose/>
                <a:moveTo>
                  <a:pt x="310" y="52"/>
                </a:moveTo>
                <a:cubicBezTo>
                  <a:pt x="310" y="53"/>
                  <a:pt x="310" y="53"/>
                  <a:pt x="310" y="53"/>
                </a:cubicBezTo>
                <a:cubicBezTo>
                  <a:pt x="310" y="52"/>
                  <a:pt x="310" y="52"/>
                  <a:pt x="310" y="52"/>
                </a:cubicBezTo>
                <a:close/>
                <a:moveTo>
                  <a:pt x="308" y="50"/>
                </a:moveTo>
                <a:cubicBezTo>
                  <a:pt x="308" y="51"/>
                  <a:pt x="309" y="51"/>
                  <a:pt x="309" y="50"/>
                </a:cubicBezTo>
                <a:cubicBezTo>
                  <a:pt x="308" y="50"/>
                  <a:pt x="308" y="50"/>
                  <a:pt x="308" y="50"/>
                </a:cubicBezTo>
                <a:close/>
                <a:moveTo>
                  <a:pt x="299" y="38"/>
                </a:moveTo>
                <a:cubicBezTo>
                  <a:pt x="300" y="38"/>
                  <a:pt x="300" y="38"/>
                  <a:pt x="300" y="39"/>
                </a:cubicBezTo>
                <a:cubicBezTo>
                  <a:pt x="301" y="38"/>
                  <a:pt x="301" y="38"/>
                  <a:pt x="301" y="38"/>
                </a:cubicBezTo>
                <a:cubicBezTo>
                  <a:pt x="301" y="37"/>
                  <a:pt x="299" y="37"/>
                  <a:pt x="299" y="38"/>
                </a:cubicBezTo>
                <a:close/>
                <a:moveTo>
                  <a:pt x="305" y="51"/>
                </a:moveTo>
                <a:cubicBezTo>
                  <a:pt x="306" y="51"/>
                  <a:pt x="306" y="51"/>
                  <a:pt x="307" y="50"/>
                </a:cubicBezTo>
                <a:cubicBezTo>
                  <a:pt x="307" y="50"/>
                  <a:pt x="307" y="50"/>
                  <a:pt x="307" y="50"/>
                </a:cubicBezTo>
                <a:cubicBezTo>
                  <a:pt x="306" y="50"/>
                  <a:pt x="305" y="50"/>
                  <a:pt x="305" y="51"/>
                </a:cubicBezTo>
                <a:close/>
                <a:moveTo>
                  <a:pt x="307" y="53"/>
                </a:moveTo>
                <a:cubicBezTo>
                  <a:pt x="307" y="53"/>
                  <a:pt x="308" y="53"/>
                  <a:pt x="308" y="54"/>
                </a:cubicBezTo>
                <a:cubicBezTo>
                  <a:pt x="308" y="53"/>
                  <a:pt x="308" y="53"/>
                  <a:pt x="308" y="53"/>
                </a:cubicBezTo>
                <a:cubicBezTo>
                  <a:pt x="308" y="53"/>
                  <a:pt x="308" y="53"/>
                  <a:pt x="307" y="53"/>
                </a:cubicBezTo>
                <a:close/>
                <a:moveTo>
                  <a:pt x="306" y="53"/>
                </a:moveTo>
                <a:cubicBezTo>
                  <a:pt x="306" y="53"/>
                  <a:pt x="306" y="53"/>
                  <a:pt x="306" y="54"/>
                </a:cubicBezTo>
                <a:cubicBezTo>
                  <a:pt x="307" y="53"/>
                  <a:pt x="307" y="54"/>
                  <a:pt x="307" y="53"/>
                </a:cubicBezTo>
                <a:cubicBezTo>
                  <a:pt x="307" y="53"/>
                  <a:pt x="307" y="53"/>
                  <a:pt x="306" y="53"/>
                </a:cubicBezTo>
                <a:close/>
                <a:moveTo>
                  <a:pt x="313" y="68"/>
                </a:moveTo>
                <a:cubicBezTo>
                  <a:pt x="314" y="69"/>
                  <a:pt x="314" y="69"/>
                  <a:pt x="314" y="69"/>
                </a:cubicBezTo>
                <a:cubicBezTo>
                  <a:pt x="314" y="68"/>
                  <a:pt x="314" y="68"/>
                  <a:pt x="314" y="68"/>
                </a:cubicBezTo>
                <a:cubicBezTo>
                  <a:pt x="314" y="68"/>
                  <a:pt x="314" y="68"/>
                  <a:pt x="313" y="68"/>
                </a:cubicBezTo>
                <a:close/>
                <a:moveTo>
                  <a:pt x="302" y="51"/>
                </a:moveTo>
                <a:cubicBezTo>
                  <a:pt x="302" y="51"/>
                  <a:pt x="304" y="51"/>
                  <a:pt x="304" y="50"/>
                </a:cubicBezTo>
                <a:cubicBezTo>
                  <a:pt x="303" y="50"/>
                  <a:pt x="302" y="50"/>
                  <a:pt x="302" y="51"/>
                </a:cubicBezTo>
                <a:close/>
                <a:moveTo>
                  <a:pt x="305" y="53"/>
                </a:moveTo>
                <a:cubicBezTo>
                  <a:pt x="305" y="53"/>
                  <a:pt x="306" y="53"/>
                  <a:pt x="305" y="53"/>
                </a:cubicBezTo>
                <a:close/>
                <a:moveTo>
                  <a:pt x="303" y="53"/>
                </a:moveTo>
                <a:cubicBezTo>
                  <a:pt x="303" y="53"/>
                  <a:pt x="304" y="53"/>
                  <a:pt x="304" y="53"/>
                </a:cubicBezTo>
                <a:cubicBezTo>
                  <a:pt x="304" y="53"/>
                  <a:pt x="303" y="52"/>
                  <a:pt x="303" y="53"/>
                </a:cubicBezTo>
                <a:close/>
                <a:moveTo>
                  <a:pt x="304" y="53"/>
                </a:moveTo>
                <a:cubicBezTo>
                  <a:pt x="304" y="54"/>
                  <a:pt x="305" y="54"/>
                  <a:pt x="304" y="53"/>
                </a:cubicBezTo>
                <a:close/>
                <a:moveTo>
                  <a:pt x="300" y="56"/>
                </a:moveTo>
                <a:cubicBezTo>
                  <a:pt x="301" y="55"/>
                  <a:pt x="302" y="56"/>
                  <a:pt x="302" y="55"/>
                </a:cubicBezTo>
                <a:cubicBezTo>
                  <a:pt x="301" y="55"/>
                  <a:pt x="300" y="54"/>
                  <a:pt x="300" y="56"/>
                </a:cubicBezTo>
                <a:close/>
                <a:moveTo>
                  <a:pt x="293" y="39"/>
                </a:moveTo>
                <a:cubicBezTo>
                  <a:pt x="293" y="38"/>
                  <a:pt x="293" y="38"/>
                  <a:pt x="293" y="38"/>
                </a:cubicBezTo>
                <a:cubicBezTo>
                  <a:pt x="293" y="38"/>
                  <a:pt x="293" y="39"/>
                  <a:pt x="293" y="39"/>
                </a:cubicBezTo>
                <a:close/>
                <a:moveTo>
                  <a:pt x="300" y="54"/>
                </a:moveTo>
                <a:cubicBezTo>
                  <a:pt x="300" y="54"/>
                  <a:pt x="300" y="53"/>
                  <a:pt x="299" y="53"/>
                </a:cubicBezTo>
                <a:cubicBezTo>
                  <a:pt x="300" y="54"/>
                  <a:pt x="300" y="54"/>
                  <a:pt x="300" y="54"/>
                </a:cubicBezTo>
                <a:close/>
                <a:moveTo>
                  <a:pt x="299" y="53"/>
                </a:moveTo>
                <a:cubicBezTo>
                  <a:pt x="299" y="53"/>
                  <a:pt x="299" y="54"/>
                  <a:pt x="299" y="53"/>
                </a:cubicBezTo>
                <a:close/>
                <a:moveTo>
                  <a:pt x="290" y="38"/>
                </a:moveTo>
                <a:cubicBezTo>
                  <a:pt x="290" y="39"/>
                  <a:pt x="290" y="39"/>
                  <a:pt x="290" y="39"/>
                </a:cubicBezTo>
                <a:cubicBezTo>
                  <a:pt x="290" y="39"/>
                  <a:pt x="291" y="39"/>
                  <a:pt x="291" y="39"/>
                </a:cubicBezTo>
                <a:cubicBezTo>
                  <a:pt x="291" y="39"/>
                  <a:pt x="291" y="38"/>
                  <a:pt x="291" y="38"/>
                </a:cubicBezTo>
                <a:cubicBezTo>
                  <a:pt x="290" y="38"/>
                  <a:pt x="290" y="38"/>
                  <a:pt x="290" y="38"/>
                </a:cubicBezTo>
                <a:close/>
                <a:moveTo>
                  <a:pt x="295" y="51"/>
                </a:moveTo>
                <a:cubicBezTo>
                  <a:pt x="295" y="51"/>
                  <a:pt x="296" y="51"/>
                  <a:pt x="296" y="51"/>
                </a:cubicBezTo>
                <a:cubicBezTo>
                  <a:pt x="295" y="51"/>
                  <a:pt x="295" y="51"/>
                  <a:pt x="295" y="51"/>
                </a:cubicBezTo>
                <a:close/>
                <a:moveTo>
                  <a:pt x="295" y="51"/>
                </a:moveTo>
                <a:cubicBezTo>
                  <a:pt x="294" y="51"/>
                  <a:pt x="293" y="51"/>
                  <a:pt x="293" y="51"/>
                </a:cubicBezTo>
                <a:cubicBezTo>
                  <a:pt x="294" y="51"/>
                  <a:pt x="294" y="52"/>
                  <a:pt x="295" y="51"/>
                </a:cubicBezTo>
                <a:close/>
                <a:moveTo>
                  <a:pt x="294" y="53"/>
                </a:moveTo>
                <a:cubicBezTo>
                  <a:pt x="292" y="53"/>
                  <a:pt x="289" y="54"/>
                  <a:pt x="287" y="53"/>
                </a:cubicBezTo>
                <a:cubicBezTo>
                  <a:pt x="287" y="53"/>
                  <a:pt x="287" y="54"/>
                  <a:pt x="287" y="54"/>
                </a:cubicBezTo>
                <a:cubicBezTo>
                  <a:pt x="285" y="53"/>
                  <a:pt x="283" y="54"/>
                  <a:pt x="281" y="53"/>
                </a:cubicBezTo>
                <a:cubicBezTo>
                  <a:pt x="281" y="53"/>
                  <a:pt x="281" y="53"/>
                  <a:pt x="280" y="54"/>
                </a:cubicBezTo>
                <a:cubicBezTo>
                  <a:pt x="281" y="54"/>
                  <a:pt x="281" y="54"/>
                  <a:pt x="280" y="55"/>
                </a:cubicBezTo>
                <a:cubicBezTo>
                  <a:pt x="281" y="54"/>
                  <a:pt x="282" y="54"/>
                  <a:pt x="283" y="54"/>
                </a:cubicBezTo>
                <a:cubicBezTo>
                  <a:pt x="283" y="55"/>
                  <a:pt x="283" y="55"/>
                  <a:pt x="283" y="55"/>
                </a:cubicBezTo>
                <a:cubicBezTo>
                  <a:pt x="284" y="55"/>
                  <a:pt x="284" y="55"/>
                  <a:pt x="285" y="55"/>
                </a:cubicBezTo>
                <a:cubicBezTo>
                  <a:pt x="285" y="54"/>
                  <a:pt x="285" y="54"/>
                  <a:pt x="286" y="54"/>
                </a:cubicBezTo>
                <a:cubicBezTo>
                  <a:pt x="286" y="54"/>
                  <a:pt x="286" y="55"/>
                  <a:pt x="286" y="55"/>
                </a:cubicBezTo>
                <a:cubicBezTo>
                  <a:pt x="288" y="54"/>
                  <a:pt x="290" y="55"/>
                  <a:pt x="293" y="54"/>
                </a:cubicBezTo>
                <a:cubicBezTo>
                  <a:pt x="293" y="54"/>
                  <a:pt x="293" y="54"/>
                  <a:pt x="294" y="55"/>
                </a:cubicBezTo>
                <a:cubicBezTo>
                  <a:pt x="295" y="54"/>
                  <a:pt x="295" y="55"/>
                  <a:pt x="296" y="54"/>
                </a:cubicBezTo>
                <a:cubicBezTo>
                  <a:pt x="296" y="54"/>
                  <a:pt x="296" y="54"/>
                  <a:pt x="296" y="54"/>
                </a:cubicBezTo>
                <a:cubicBezTo>
                  <a:pt x="295" y="53"/>
                  <a:pt x="294" y="54"/>
                  <a:pt x="294" y="53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ubicBezTo>
                  <a:pt x="284" y="54"/>
                  <a:pt x="284" y="54"/>
                  <a:pt x="284" y="54"/>
                </a:cubicBezTo>
                <a:close/>
                <a:moveTo>
                  <a:pt x="295" y="53"/>
                </a:move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lose/>
                <a:moveTo>
                  <a:pt x="295" y="55"/>
                </a:moveTo>
                <a:cubicBezTo>
                  <a:pt x="295" y="56"/>
                  <a:pt x="296" y="55"/>
                  <a:pt x="295" y="55"/>
                </a:cubicBezTo>
                <a:close/>
                <a:moveTo>
                  <a:pt x="292" y="52"/>
                </a:moveTo>
                <a:cubicBezTo>
                  <a:pt x="292" y="51"/>
                  <a:pt x="293" y="52"/>
                  <a:pt x="293" y="51"/>
                </a:cubicBezTo>
                <a:cubicBezTo>
                  <a:pt x="293" y="51"/>
                  <a:pt x="292" y="51"/>
                  <a:pt x="292" y="52"/>
                </a:cubicBezTo>
                <a:close/>
                <a:moveTo>
                  <a:pt x="283" y="39"/>
                </a:moveTo>
                <a:cubicBezTo>
                  <a:pt x="284" y="40"/>
                  <a:pt x="284" y="40"/>
                  <a:pt x="285" y="39"/>
                </a:cubicBezTo>
                <a:cubicBezTo>
                  <a:pt x="285" y="39"/>
                  <a:pt x="285" y="39"/>
                  <a:pt x="285" y="39"/>
                </a:cubicBezTo>
                <a:cubicBezTo>
                  <a:pt x="284" y="39"/>
                  <a:pt x="284" y="39"/>
                  <a:pt x="283" y="39"/>
                </a:cubicBezTo>
                <a:close/>
                <a:moveTo>
                  <a:pt x="291" y="56"/>
                </a:moveTo>
                <a:cubicBezTo>
                  <a:pt x="291" y="57"/>
                  <a:pt x="292" y="56"/>
                  <a:pt x="292" y="57"/>
                </a:cubicBezTo>
                <a:cubicBezTo>
                  <a:pt x="293" y="56"/>
                  <a:pt x="293" y="56"/>
                  <a:pt x="293" y="56"/>
                </a:cubicBezTo>
                <a:cubicBezTo>
                  <a:pt x="293" y="56"/>
                  <a:pt x="293" y="56"/>
                  <a:pt x="293" y="55"/>
                </a:cubicBezTo>
                <a:cubicBezTo>
                  <a:pt x="292" y="55"/>
                  <a:pt x="292" y="56"/>
                  <a:pt x="291" y="56"/>
                </a:cubicBezTo>
                <a:close/>
                <a:moveTo>
                  <a:pt x="288" y="52"/>
                </a:moveTo>
                <a:cubicBezTo>
                  <a:pt x="288" y="52"/>
                  <a:pt x="289" y="52"/>
                  <a:pt x="289" y="51"/>
                </a:cubicBezTo>
                <a:cubicBezTo>
                  <a:pt x="288" y="51"/>
                  <a:pt x="288" y="52"/>
                  <a:pt x="288" y="52"/>
                </a:cubicBezTo>
                <a:close/>
                <a:moveTo>
                  <a:pt x="281" y="40"/>
                </a:moveTo>
                <a:cubicBezTo>
                  <a:pt x="280" y="40"/>
                  <a:pt x="281" y="39"/>
                  <a:pt x="281" y="40"/>
                </a:cubicBezTo>
                <a:close/>
                <a:moveTo>
                  <a:pt x="289" y="56"/>
                </a:moveTo>
                <a:cubicBezTo>
                  <a:pt x="289" y="56"/>
                  <a:pt x="289" y="57"/>
                  <a:pt x="289" y="57"/>
                </a:cubicBezTo>
                <a:cubicBezTo>
                  <a:pt x="289" y="57"/>
                  <a:pt x="289" y="57"/>
                  <a:pt x="290" y="56"/>
                </a:cubicBezTo>
                <a:cubicBezTo>
                  <a:pt x="289" y="56"/>
                  <a:pt x="289" y="56"/>
                  <a:pt x="289" y="56"/>
                </a:cubicBezTo>
                <a:cubicBezTo>
                  <a:pt x="289" y="56"/>
                  <a:pt x="289" y="56"/>
                  <a:pt x="289" y="56"/>
                </a:cubicBezTo>
                <a:close/>
                <a:moveTo>
                  <a:pt x="285" y="52"/>
                </a:moveTo>
                <a:cubicBezTo>
                  <a:pt x="285" y="52"/>
                  <a:pt x="285" y="52"/>
                  <a:pt x="285" y="52"/>
                </a:cubicBezTo>
                <a:close/>
                <a:moveTo>
                  <a:pt x="286" y="56"/>
                </a:moveTo>
                <a:cubicBezTo>
                  <a:pt x="286" y="57"/>
                  <a:pt x="287" y="57"/>
                  <a:pt x="287" y="56"/>
                </a:cubicBezTo>
                <a:cubicBezTo>
                  <a:pt x="287" y="56"/>
                  <a:pt x="286" y="56"/>
                  <a:pt x="286" y="56"/>
                </a:cubicBezTo>
                <a:close/>
                <a:moveTo>
                  <a:pt x="276" y="40"/>
                </a:moveTo>
                <a:cubicBezTo>
                  <a:pt x="276" y="40"/>
                  <a:pt x="277" y="41"/>
                  <a:pt x="277" y="40"/>
                </a:cubicBezTo>
                <a:cubicBezTo>
                  <a:pt x="277" y="40"/>
                  <a:pt x="276" y="40"/>
                  <a:pt x="276" y="40"/>
                </a:cubicBezTo>
                <a:close/>
                <a:moveTo>
                  <a:pt x="275" y="40"/>
                </a:moveTo>
                <a:cubicBezTo>
                  <a:pt x="274" y="40"/>
                  <a:pt x="274" y="40"/>
                  <a:pt x="273" y="40"/>
                </a:cubicBezTo>
                <a:cubicBezTo>
                  <a:pt x="274" y="41"/>
                  <a:pt x="275" y="41"/>
                  <a:pt x="275" y="40"/>
                </a:cubicBezTo>
                <a:close/>
                <a:moveTo>
                  <a:pt x="279" y="59"/>
                </a:moveTo>
                <a:cubicBezTo>
                  <a:pt x="279" y="59"/>
                  <a:pt x="279" y="60"/>
                  <a:pt x="279" y="60"/>
                </a:cubicBezTo>
                <a:cubicBezTo>
                  <a:pt x="280" y="60"/>
                  <a:pt x="281" y="60"/>
                  <a:pt x="282" y="60"/>
                </a:cubicBezTo>
                <a:cubicBezTo>
                  <a:pt x="282" y="60"/>
                  <a:pt x="282" y="60"/>
                  <a:pt x="283" y="60"/>
                </a:cubicBezTo>
                <a:cubicBezTo>
                  <a:pt x="283" y="60"/>
                  <a:pt x="282" y="60"/>
                  <a:pt x="283" y="59"/>
                </a:cubicBezTo>
                <a:cubicBezTo>
                  <a:pt x="283" y="59"/>
                  <a:pt x="283" y="60"/>
                  <a:pt x="283" y="60"/>
                </a:cubicBezTo>
                <a:cubicBezTo>
                  <a:pt x="284" y="60"/>
                  <a:pt x="284" y="61"/>
                  <a:pt x="285" y="60"/>
                </a:cubicBezTo>
                <a:cubicBezTo>
                  <a:pt x="283" y="58"/>
                  <a:pt x="280" y="59"/>
                  <a:pt x="279" y="59"/>
                </a:cubicBezTo>
                <a:close/>
                <a:moveTo>
                  <a:pt x="280" y="59"/>
                </a:moveTo>
                <a:cubicBezTo>
                  <a:pt x="281" y="59"/>
                  <a:pt x="281" y="59"/>
                  <a:pt x="281" y="59"/>
                </a:cubicBezTo>
                <a:cubicBezTo>
                  <a:pt x="280" y="60"/>
                  <a:pt x="280" y="60"/>
                  <a:pt x="280" y="59"/>
                </a:cubicBezTo>
                <a:cubicBezTo>
                  <a:pt x="280" y="59"/>
                  <a:pt x="280" y="59"/>
                  <a:pt x="280" y="59"/>
                </a:cubicBezTo>
                <a:close/>
                <a:moveTo>
                  <a:pt x="273" y="40"/>
                </a:moveTo>
                <a:cubicBezTo>
                  <a:pt x="273" y="40"/>
                  <a:pt x="273" y="41"/>
                  <a:pt x="273" y="40"/>
                </a:cubicBezTo>
                <a:close/>
                <a:moveTo>
                  <a:pt x="282" y="57"/>
                </a:moveTo>
                <a:cubicBezTo>
                  <a:pt x="282" y="57"/>
                  <a:pt x="282" y="58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lose/>
                <a:moveTo>
                  <a:pt x="284" y="61"/>
                </a:moveTo>
                <a:cubicBezTo>
                  <a:pt x="284" y="62"/>
                  <a:pt x="285" y="61"/>
                  <a:pt x="284" y="61"/>
                </a:cubicBezTo>
                <a:close/>
                <a:moveTo>
                  <a:pt x="279" y="55"/>
                </a:moveTo>
                <a:cubicBezTo>
                  <a:pt x="279" y="55"/>
                  <a:pt x="280" y="54"/>
                  <a:pt x="279" y="54"/>
                </a:cubicBezTo>
                <a:cubicBezTo>
                  <a:pt x="279" y="54"/>
                  <a:pt x="278" y="55"/>
                  <a:pt x="279" y="55"/>
                </a:cubicBezTo>
                <a:close/>
                <a:moveTo>
                  <a:pt x="289" y="77"/>
                </a:moveTo>
                <a:cubicBezTo>
                  <a:pt x="290" y="78"/>
                  <a:pt x="290" y="78"/>
                  <a:pt x="291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1" y="77"/>
                  <a:pt x="290" y="76"/>
                  <a:pt x="289" y="77"/>
                </a:cubicBezTo>
                <a:close/>
                <a:moveTo>
                  <a:pt x="278" y="52"/>
                </a:moveTo>
                <a:cubicBezTo>
                  <a:pt x="278" y="53"/>
                  <a:pt x="278" y="52"/>
                  <a:pt x="278" y="52"/>
                </a:cubicBezTo>
                <a:close/>
                <a:moveTo>
                  <a:pt x="277" y="58"/>
                </a:moveTo>
                <a:cubicBezTo>
                  <a:pt x="277" y="59"/>
                  <a:pt x="278" y="58"/>
                  <a:pt x="279" y="58"/>
                </a:cubicBezTo>
                <a:cubicBezTo>
                  <a:pt x="279" y="57"/>
                  <a:pt x="278" y="57"/>
                  <a:pt x="277" y="58"/>
                </a:cubicBezTo>
                <a:close/>
                <a:moveTo>
                  <a:pt x="269" y="41"/>
                </a:moveTo>
                <a:cubicBezTo>
                  <a:pt x="269" y="41"/>
                  <a:pt x="269" y="41"/>
                  <a:pt x="269" y="41"/>
                </a:cubicBezTo>
                <a:cubicBezTo>
                  <a:pt x="268" y="41"/>
                  <a:pt x="267" y="41"/>
                  <a:pt x="266" y="41"/>
                </a:cubicBezTo>
                <a:cubicBezTo>
                  <a:pt x="266" y="42"/>
                  <a:pt x="267" y="41"/>
                  <a:pt x="268" y="42"/>
                </a:cubicBezTo>
                <a:cubicBezTo>
                  <a:pt x="269" y="41"/>
                  <a:pt x="269" y="41"/>
                  <a:pt x="269" y="41"/>
                </a:cubicBezTo>
                <a:close/>
                <a:moveTo>
                  <a:pt x="276" y="55"/>
                </a:moveTo>
                <a:cubicBezTo>
                  <a:pt x="276" y="56"/>
                  <a:pt x="277" y="56"/>
                  <a:pt x="277" y="55"/>
                </a:cubicBezTo>
                <a:cubicBezTo>
                  <a:pt x="277" y="55"/>
                  <a:pt x="277" y="55"/>
                  <a:pt x="276" y="55"/>
                </a:cubicBezTo>
                <a:close/>
                <a:moveTo>
                  <a:pt x="282" y="77"/>
                </a:moveTo>
                <a:cubicBezTo>
                  <a:pt x="281" y="78"/>
                  <a:pt x="279" y="77"/>
                  <a:pt x="280" y="79"/>
                </a:cubicBezTo>
                <a:cubicBezTo>
                  <a:pt x="283" y="78"/>
                  <a:pt x="286" y="79"/>
                  <a:pt x="289" y="77"/>
                </a:cubicBezTo>
                <a:cubicBezTo>
                  <a:pt x="287" y="75"/>
                  <a:pt x="284" y="79"/>
                  <a:pt x="282" y="77"/>
                </a:cubicBezTo>
                <a:close/>
                <a:moveTo>
                  <a:pt x="277" y="60"/>
                </a:moveTo>
                <a:cubicBezTo>
                  <a:pt x="276" y="60"/>
                  <a:pt x="276" y="59"/>
                  <a:pt x="275" y="60"/>
                </a:cubicBezTo>
                <a:cubicBezTo>
                  <a:pt x="276" y="61"/>
                  <a:pt x="277" y="61"/>
                  <a:pt x="278" y="60"/>
                </a:cubicBezTo>
                <a:cubicBezTo>
                  <a:pt x="278" y="60"/>
                  <a:pt x="278" y="60"/>
                  <a:pt x="278" y="59"/>
                </a:cubicBezTo>
                <a:cubicBezTo>
                  <a:pt x="278" y="59"/>
                  <a:pt x="278" y="60"/>
                  <a:pt x="277" y="60"/>
                </a:cubicBezTo>
                <a:close/>
                <a:moveTo>
                  <a:pt x="270" y="55"/>
                </a:moveTo>
                <a:cubicBezTo>
                  <a:pt x="270" y="55"/>
                  <a:pt x="269" y="54"/>
                  <a:pt x="268" y="55"/>
                </a:cubicBezTo>
                <a:cubicBezTo>
                  <a:pt x="268" y="55"/>
                  <a:pt x="267" y="55"/>
                  <a:pt x="267" y="55"/>
                </a:cubicBezTo>
                <a:cubicBezTo>
                  <a:pt x="267" y="57"/>
                  <a:pt x="269" y="55"/>
                  <a:pt x="270" y="56"/>
                </a:cubicBezTo>
                <a:cubicBezTo>
                  <a:pt x="270" y="56"/>
                  <a:pt x="270" y="56"/>
                  <a:pt x="270" y="57"/>
                </a:cubicBezTo>
                <a:cubicBezTo>
                  <a:pt x="271" y="56"/>
                  <a:pt x="272" y="56"/>
                  <a:pt x="273" y="55"/>
                </a:cubicBezTo>
                <a:cubicBezTo>
                  <a:pt x="272" y="54"/>
                  <a:pt x="271" y="55"/>
                  <a:pt x="270" y="55"/>
                </a:cubicBezTo>
                <a:close/>
                <a:moveTo>
                  <a:pt x="272" y="57"/>
                </a:moveTo>
                <a:cubicBezTo>
                  <a:pt x="272" y="58"/>
                  <a:pt x="272" y="58"/>
                  <a:pt x="272" y="58"/>
                </a:cubicBezTo>
                <a:cubicBezTo>
                  <a:pt x="272" y="58"/>
                  <a:pt x="272" y="58"/>
                  <a:pt x="273" y="59"/>
                </a:cubicBezTo>
                <a:cubicBezTo>
                  <a:pt x="273" y="58"/>
                  <a:pt x="274" y="58"/>
                  <a:pt x="275" y="58"/>
                </a:cubicBezTo>
                <a:cubicBezTo>
                  <a:pt x="274" y="58"/>
                  <a:pt x="274" y="58"/>
                  <a:pt x="274" y="57"/>
                </a:cubicBezTo>
                <a:cubicBezTo>
                  <a:pt x="274" y="57"/>
                  <a:pt x="273" y="58"/>
                  <a:pt x="272" y="57"/>
                </a:cubicBezTo>
                <a:close/>
                <a:moveTo>
                  <a:pt x="271" y="54"/>
                </a:moveTo>
                <a:cubicBezTo>
                  <a:pt x="271" y="54"/>
                  <a:pt x="272" y="54"/>
                  <a:pt x="272" y="53"/>
                </a:cubicBezTo>
                <a:cubicBezTo>
                  <a:pt x="271" y="53"/>
                  <a:pt x="271" y="53"/>
                  <a:pt x="271" y="54"/>
                </a:cubicBezTo>
                <a:close/>
                <a:moveTo>
                  <a:pt x="273" y="56"/>
                </a:moveTo>
                <a:cubicBezTo>
                  <a:pt x="272" y="56"/>
                  <a:pt x="273" y="56"/>
                  <a:pt x="273" y="56"/>
                </a:cubicBezTo>
                <a:close/>
                <a:moveTo>
                  <a:pt x="267" y="54"/>
                </a:moveTo>
                <a:cubicBezTo>
                  <a:pt x="267" y="54"/>
                  <a:pt x="268" y="54"/>
                  <a:pt x="268" y="54"/>
                </a:cubicBezTo>
                <a:cubicBezTo>
                  <a:pt x="268" y="54"/>
                  <a:pt x="267" y="54"/>
                  <a:pt x="267" y="54"/>
                </a:cubicBezTo>
                <a:close/>
                <a:moveTo>
                  <a:pt x="269" y="56"/>
                </a:moveTo>
                <a:cubicBezTo>
                  <a:pt x="269" y="56"/>
                  <a:pt x="269" y="56"/>
                  <a:pt x="269" y="56"/>
                </a:cubicBezTo>
                <a:close/>
                <a:moveTo>
                  <a:pt x="269" y="57"/>
                </a:moveTo>
                <a:cubicBezTo>
                  <a:pt x="269" y="57"/>
                  <a:pt x="270" y="57"/>
                  <a:pt x="269" y="57"/>
                </a:cubicBezTo>
                <a:close/>
                <a:moveTo>
                  <a:pt x="278" y="78"/>
                </a:moveTo>
                <a:cubicBezTo>
                  <a:pt x="278" y="78"/>
                  <a:pt x="278" y="78"/>
                  <a:pt x="277" y="79"/>
                </a:cubicBezTo>
                <a:cubicBezTo>
                  <a:pt x="276" y="77"/>
                  <a:pt x="274" y="78"/>
                  <a:pt x="272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71" y="78"/>
                  <a:pt x="271" y="79"/>
                  <a:pt x="271" y="79"/>
                </a:cubicBezTo>
                <a:cubicBezTo>
                  <a:pt x="271" y="79"/>
                  <a:pt x="270" y="79"/>
                  <a:pt x="270" y="79"/>
                </a:cubicBezTo>
                <a:cubicBezTo>
                  <a:pt x="268" y="79"/>
                  <a:pt x="266" y="79"/>
                  <a:pt x="264" y="79"/>
                </a:cubicBezTo>
                <a:cubicBezTo>
                  <a:pt x="263" y="80"/>
                  <a:pt x="262" y="79"/>
                  <a:pt x="261" y="80"/>
                </a:cubicBezTo>
                <a:cubicBezTo>
                  <a:pt x="262" y="81"/>
                  <a:pt x="262" y="81"/>
                  <a:pt x="262" y="81"/>
                </a:cubicBezTo>
                <a:cubicBezTo>
                  <a:pt x="263" y="81"/>
                  <a:pt x="263" y="81"/>
                  <a:pt x="264" y="80"/>
                </a:cubicBezTo>
                <a:cubicBezTo>
                  <a:pt x="265" y="81"/>
                  <a:pt x="268" y="81"/>
                  <a:pt x="270" y="80"/>
                </a:cubicBezTo>
                <a:cubicBezTo>
                  <a:pt x="271" y="81"/>
                  <a:pt x="272" y="80"/>
                  <a:pt x="273" y="80"/>
                </a:cubicBezTo>
                <a:cubicBezTo>
                  <a:pt x="273" y="80"/>
                  <a:pt x="273" y="80"/>
                  <a:pt x="274" y="80"/>
                </a:cubicBezTo>
                <a:cubicBezTo>
                  <a:pt x="274" y="80"/>
                  <a:pt x="274" y="80"/>
                  <a:pt x="275" y="80"/>
                </a:cubicBezTo>
                <a:cubicBezTo>
                  <a:pt x="276" y="80"/>
                  <a:pt x="275" y="79"/>
                  <a:pt x="276" y="79"/>
                </a:cubicBezTo>
                <a:cubicBezTo>
                  <a:pt x="276" y="80"/>
                  <a:pt x="276" y="80"/>
                  <a:pt x="277" y="80"/>
                </a:cubicBezTo>
                <a:cubicBezTo>
                  <a:pt x="278" y="79"/>
                  <a:pt x="278" y="80"/>
                  <a:pt x="280" y="79"/>
                </a:cubicBezTo>
                <a:cubicBezTo>
                  <a:pt x="279" y="78"/>
                  <a:pt x="279" y="77"/>
                  <a:pt x="278" y="78"/>
                </a:cubicBezTo>
                <a:close/>
                <a:moveTo>
                  <a:pt x="266" y="59"/>
                </a:moveTo>
                <a:cubicBezTo>
                  <a:pt x="267" y="59"/>
                  <a:pt x="268" y="60"/>
                  <a:pt x="268" y="59"/>
                </a:cubicBezTo>
                <a:cubicBezTo>
                  <a:pt x="267" y="59"/>
                  <a:pt x="267" y="58"/>
                  <a:pt x="266" y="59"/>
                </a:cubicBezTo>
                <a:close/>
                <a:moveTo>
                  <a:pt x="261" y="56"/>
                </a:moveTo>
                <a:cubicBezTo>
                  <a:pt x="262" y="57"/>
                  <a:pt x="263" y="58"/>
                  <a:pt x="264" y="58"/>
                </a:cubicBezTo>
                <a:cubicBezTo>
                  <a:pt x="264" y="58"/>
                  <a:pt x="264" y="57"/>
                  <a:pt x="264" y="57"/>
                </a:cubicBezTo>
                <a:cubicBezTo>
                  <a:pt x="265" y="57"/>
                  <a:pt x="265" y="56"/>
                  <a:pt x="266" y="56"/>
                </a:cubicBezTo>
                <a:cubicBezTo>
                  <a:pt x="266" y="57"/>
                  <a:pt x="265" y="57"/>
                  <a:pt x="265" y="57"/>
                </a:cubicBezTo>
                <a:cubicBezTo>
                  <a:pt x="266" y="57"/>
                  <a:pt x="266" y="58"/>
                  <a:pt x="266" y="57"/>
                </a:cubicBezTo>
                <a:cubicBezTo>
                  <a:pt x="267" y="57"/>
                  <a:pt x="266" y="56"/>
                  <a:pt x="266" y="56"/>
                </a:cubicBezTo>
                <a:cubicBezTo>
                  <a:pt x="264" y="56"/>
                  <a:pt x="263" y="56"/>
                  <a:pt x="261" y="56"/>
                </a:cubicBezTo>
                <a:close/>
                <a:moveTo>
                  <a:pt x="267" y="61"/>
                </a:moveTo>
                <a:cubicBezTo>
                  <a:pt x="267" y="61"/>
                  <a:pt x="268" y="61"/>
                  <a:pt x="268" y="61"/>
                </a:cubicBezTo>
                <a:cubicBezTo>
                  <a:pt x="268" y="61"/>
                  <a:pt x="267" y="61"/>
                  <a:pt x="267" y="61"/>
                </a:cubicBezTo>
                <a:close/>
                <a:moveTo>
                  <a:pt x="258" y="44"/>
                </a:moveTo>
                <a:cubicBezTo>
                  <a:pt x="257" y="44"/>
                  <a:pt x="259" y="44"/>
                  <a:pt x="258" y="44"/>
                </a:cubicBezTo>
                <a:close/>
                <a:moveTo>
                  <a:pt x="257" y="44"/>
                </a:moveTo>
                <a:cubicBezTo>
                  <a:pt x="257" y="44"/>
                  <a:pt x="258" y="44"/>
                  <a:pt x="257" y="44"/>
                </a:cubicBezTo>
                <a:close/>
                <a:moveTo>
                  <a:pt x="256" y="56"/>
                </a:moveTo>
                <a:cubicBezTo>
                  <a:pt x="256" y="55"/>
                  <a:pt x="257" y="56"/>
                  <a:pt x="257" y="55"/>
                </a:cubicBezTo>
                <a:cubicBezTo>
                  <a:pt x="257" y="55"/>
                  <a:pt x="256" y="55"/>
                  <a:pt x="256" y="56"/>
                </a:cubicBezTo>
                <a:close/>
                <a:moveTo>
                  <a:pt x="258" y="82"/>
                </a:moveTo>
                <a:cubicBezTo>
                  <a:pt x="258" y="82"/>
                  <a:pt x="258" y="82"/>
                  <a:pt x="258" y="81"/>
                </a:cubicBezTo>
                <a:cubicBezTo>
                  <a:pt x="258" y="81"/>
                  <a:pt x="257" y="82"/>
                  <a:pt x="258" y="82"/>
                </a:cubicBezTo>
                <a:close/>
                <a:moveTo>
                  <a:pt x="250" y="80"/>
                </a:moveTo>
                <a:cubicBezTo>
                  <a:pt x="249" y="80"/>
                  <a:pt x="249" y="81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lose/>
                <a:moveTo>
                  <a:pt x="250" y="81"/>
                </a:moveTo>
                <a:cubicBezTo>
                  <a:pt x="250" y="81"/>
                  <a:pt x="250" y="81"/>
                  <a:pt x="250" y="81"/>
                </a:cubicBezTo>
                <a:cubicBezTo>
                  <a:pt x="249" y="81"/>
                  <a:pt x="249" y="81"/>
                  <a:pt x="250" y="81"/>
                </a:cubicBezTo>
                <a:close/>
                <a:moveTo>
                  <a:pt x="238" y="66"/>
                </a:moveTo>
                <a:cubicBezTo>
                  <a:pt x="238" y="66"/>
                  <a:pt x="238" y="66"/>
                  <a:pt x="238" y="66"/>
                </a:cubicBezTo>
                <a:cubicBezTo>
                  <a:pt x="238" y="66"/>
                  <a:pt x="239" y="66"/>
                  <a:pt x="238" y="66"/>
                </a:cubicBezTo>
                <a:cubicBezTo>
                  <a:pt x="238" y="66"/>
                  <a:pt x="238" y="66"/>
                  <a:pt x="238" y="66"/>
                </a:cubicBezTo>
                <a:close/>
                <a:moveTo>
                  <a:pt x="237" y="66"/>
                </a:move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8" y="67"/>
                  <a:pt x="238" y="66"/>
                </a:cubicBezTo>
                <a:cubicBezTo>
                  <a:pt x="237" y="66"/>
                  <a:pt x="237" y="66"/>
                  <a:pt x="237" y="66"/>
                </a:cubicBezTo>
                <a:close/>
                <a:moveTo>
                  <a:pt x="237" y="66"/>
                </a:moveTo>
                <a:cubicBezTo>
                  <a:pt x="237" y="66"/>
                  <a:pt x="237" y="66"/>
                  <a:pt x="237" y="66"/>
                </a:cubicBezTo>
                <a:close/>
                <a:moveTo>
                  <a:pt x="216" y="28"/>
                </a:moveTo>
                <a:cubicBezTo>
                  <a:pt x="216" y="28"/>
                  <a:pt x="216" y="28"/>
                  <a:pt x="216" y="28"/>
                </a:cubicBezTo>
                <a:cubicBezTo>
                  <a:pt x="216" y="28"/>
                  <a:pt x="217" y="28"/>
                  <a:pt x="217" y="28"/>
                </a:cubicBezTo>
                <a:cubicBezTo>
                  <a:pt x="217" y="28"/>
                  <a:pt x="217" y="28"/>
                  <a:pt x="217" y="28"/>
                </a:cubicBezTo>
                <a:cubicBezTo>
                  <a:pt x="216" y="28"/>
                  <a:pt x="216" y="27"/>
                  <a:pt x="216" y="28"/>
                </a:cubicBezTo>
                <a:close/>
                <a:moveTo>
                  <a:pt x="238" y="67"/>
                </a:moveTo>
                <a:cubicBezTo>
                  <a:pt x="237" y="67"/>
                  <a:pt x="238" y="67"/>
                  <a:pt x="238" y="67"/>
                </a:cubicBezTo>
                <a:close/>
                <a:moveTo>
                  <a:pt x="230" y="84"/>
                </a:moveTo>
                <a:cubicBezTo>
                  <a:pt x="229" y="84"/>
                  <a:pt x="230" y="84"/>
                  <a:pt x="230" y="84"/>
                </a:cubicBezTo>
                <a:close/>
                <a:moveTo>
                  <a:pt x="229" y="85"/>
                </a:moveTo>
                <a:cubicBezTo>
                  <a:pt x="229" y="84"/>
                  <a:pt x="229" y="84"/>
                  <a:pt x="229" y="84"/>
                </a:cubicBezTo>
                <a:cubicBezTo>
                  <a:pt x="228" y="83"/>
                  <a:pt x="227" y="85"/>
                  <a:pt x="229" y="85"/>
                </a:cubicBezTo>
                <a:close/>
                <a:moveTo>
                  <a:pt x="219" y="68"/>
                </a:moveTo>
                <a:cubicBezTo>
                  <a:pt x="219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19" y="68"/>
                  <a:pt x="219" y="68"/>
                  <a:pt x="219" y="68"/>
                </a:cubicBezTo>
                <a:close/>
                <a:moveTo>
                  <a:pt x="220" y="86"/>
                </a:moveTo>
                <a:cubicBezTo>
                  <a:pt x="220" y="86"/>
                  <a:pt x="220" y="86"/>
                  <a:pt x="220" y="86"/>
                </a:cubicBezTo>
                <a:close/>
                <a:moveTo>
                  <a:pt x="219" y="84"/>
                </a:moveTo>
                <a:cubicBezTo>
                  <a:pt x="218" y="84"/>
                  <a:pt x="219" y="83"/>
                  <a:pt x="219" y="84"/>
                </a:cubicBezTo>
                <a:close/>
                <a:moveTo>
                  <a:pt x="208" y="68"/>
                </a:moveTo>
                <a:cubicBezTo>
                  <a:pt x="209" y="69"/>
                  <a:pt x="210" y="69"/>
                  <a:pt x="210" y="68"/>
                </a:cubicBezTo>
                <a:cubicBezTo>
                  <a:pt x="209" y="69"/>
                  <a:pt x="209" y="68"/>
                  <a:pt x="208" y="68"/>
                </a:cubicBezTo>
                <a:close/>
                <a:moveTo>
                  <a:pt x="208" y="69"/>
                </a:moveTo>
                <a:cubicBezTo>
                  <a:pt x="208" y="68"/>
                  <a:pt x="208" y="69"/>
                  <a:pt x="208" y="69"/>
                </a:cubicBezTo>
                <a:close/>
                <a:moveTo>
                  <a:pt x="204" y="65"/>
                </a:moveTo>
                <a:cubicBezTo>
                  <a:pt x="204" y="66"/>
                  <a:pt x="203" y="65"/>
                  <a:pt x="203" y="66"/>
                </a:cubicBezTo>
                <a:cubicBezTo>
                  <a:pt x="203" y="65"/>
                  <a:pt x="204" y="66"/>
                  <a:pt x="203" y="66"/>
                </a:cubicBezTo>
                <a:cubicBezTo>
                  <a:pt x="203" y="66"/>
                  <a:pt x="202" y="66"/>
                  <a:pt x="202" y="66"/>
                </a:cubicBezTo>
                <a:cubicBezTo>
                  <a:pt x="202" y="66"/>
                  <a:pt x="202" y="66"/>
                  <a:pt x="202" y="66"/>
                </a:cubicBezTo>
                <a:cubicBezTo>
                  <a:pt x="202" y="65"/>
                  <a:pt x="201" y="65"/>
                  <a:pt x="201" y="66"/>
                </a:cubicBezTo>
                <a:cubicBezTo>
                  <a:pt x="201" y="65"/>
                  <a:pt x="202" y="66"/>
                  <a:pt x="201" y="66"/>
                </a:cubicBezTo>
                <a:cubicBezTo>
                  <a:pt x="201" y="67"/>
                  <a:pt x="200" y="66"/>
                  <a:pt x="200" y="66"/>
                </a:cubicBezTo>
                <a:cubicBezTo>
                  <a:pt x="199" y="66"/>
                  <a:pt x="199" y="67"/>
                  <a:pt x="199" y="67"/>
                </a:cubicBezTo>
                <a:cubicBezTo>
                  <a:pt x="198" y="66"/>
                  <a:pt x="198" y="66"/>
                  <a:pt x="197" y="66"/>
                </a:cubicBezTo>
                <a:cubicBezTo>
                  <a:pt x="197" y="66"/>
                  <a:pt x="195" y="65"/>
                  <a:pt x="195" y="66"/>
                </a:cubicBezTo>
                <a:cubicBezTo>
                  <a:pt x="194" y="65"/>
                  <a:pt x="193" y="66"/>
                  <a:pt x="192" y="66"/>
                </a:cubicBezTo>
                <a:cubicBezTo>
                  <a:pt x="192" y="66"/>
                  <a:pt x="193" y="66"/>
                  <a:pt x="193" y="66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93" y="68"/>
                  <a:pt x="193" y="68"/>
                  <a:pt x="194" y="68"/>
                </a:cubicBezTo>
                <a:cubicBezTo>
                  <a:pt x="194" y="68"/>
                  <a:pt x="194" y="67"/>
                  <a:pt x="194" y="67"/>
                </a:cubicBezTo>
                <a:cubicBezTo>
                  <a:pt x="195" y="67"/>
                  <a:pt x="196" y="67"/>
                  <a:pt x="196" y="68"/>
                </a:cubicBezTo>
                <a:cubicBezTo>
                  <a:pt x="197" y="66"/>
                  <a:pt x="198" y="69"/>
                  <a:pt x="200" y="68"/>
                </a:cubicBezTo>
                <a:cubicBezTo>
                  <a:pt x="199" y="68"/>
                  <a:pt x="199" y="67"/>
                  <a:pt x="200" y="67"/>
                </a:cubicBezTo>
                <a:cubicBezTo>
                  <a:pt x="200" y="67"/>
                  <a:pt x="201" y="67"/>
                  <a:pt x="201" y="68"/>
                </a:cubicBezTo>
                <a:cubicBezTo>
                  <a:pt x="202" y="67"/>
                  <a:pt x="205" y="67"/>
                  <a:pt x="204" y="65"/>
                </a:cubicBezTo>
                <a:cubicBezTo>
                  <a:pt x="204" y="65"/>
                  <a:pt x="205" y="66"/>
                  <a:pt x="205" y="66"/>
                </a:cubicBezTo>
                <a:cubicBezTo>
                  <a:pt x="205" y="65"/>
                  <a:pt x="205" y="66"/>
                  <a:pt x="204" y="65"/>
                </a:cubicBezTo>
                <a:close/>
                <a:moveTo>
                  <a:pt x="195" y="67"/>
                </a:moveTo>
                <a:cubicBezTo>
                  <a:pt x="195" y="67"/>
                  <a:pt x="194" y="67"/>
                  <a:pt x="194" y="67"/>
                </a:cubicBezTo>
                <a:cubicBezTo>
                  <a:pt x="194" y="67"/>
                  <a:pt x="194" y="67"/>
                  <a:pt x="194" y="66"/>
                </a:cubicBezTo>
                <a:cubicBezTo>
                  <a:pt x="194" y="66"/>
                  <a:pt x="195" y="66"/>
                  <a:pt x="195" y="67"/>
                </a:cubicBezTo>
                <a:close/>
                <a:moveTo>
                  <a:pt x="205" y="69"/>
                </a:moveTo>
                <a:cubicBezTo>
                  <a:pt x="205" y="69"/>
                  <a:pt x="206" y="69"/>
                  <a:pt x="206" y="68"/>
                </a:cubicBezTo>
                <a:cubicBezTo>
                  <a:pt x="206" y="68"/>
                  <a:pt x="205" y="69"/>
                  <a:pt x="205" y="69"/>
                </a:cubicBezTo>
                <a:close/>
                <a:moveTo>
                  <a:pt x="203" y="69"/>
                </a:moveTo>
                <a:cubicBezTo>
                  <a:pt x="203" y="69"/>
                  <a:pt x="204" y="69"/>
                  <a:pt x="204" y="69"/>
                </a:cubicBezTo>
                <a:cubicBezTo>
                  <a:pt x="204" y="69"/>
                  <a:pt x="203" y="68"/>
                  <a:pt x="203" y="69"/>
                </a:cubicBezTo>
                <a:close/>
                <a:moveTo>
                  <a:pt x="200" y="65"/>
                </a:moveTo>
                <a:cubicBezTo>
                  <a:pt x="200" y="65"/>
                  <a:pt x="200" y="65"/>
                  <a:pt x="200" y="65"/>
                </a:cubicBezTo>
                <a:close/>
                <a:moveTo>
                  <a:pt x="200" y="68"/>
                </a:moveTo>
                <a:cubicBezTo>
                  <a:pt x="200" y="68"/>
                  <a:pt x="200" y="68"/>
                  <a:pt x="200" y="68"/>
                </a:cubicBezTo>
                <a:close/>
                <a:moveTo>
                  <a:pt x="199" y="66"/>
                </a:moveTo>
                <a:cubicBezTo>
                  <a:pt x="199" y="66"/>
                  <a:pt x="199" y="66"/>
                  <a:pt x="199" y="66"/>
                </a:cubicBezTo>
                <a:close/>
                <a:moveTo>
                  <a:pt x="198" y="66"/>
                </a:moveTo>
                <a:cubicBezTo>
                  <a:pt x="198" y="66"/>
                  <a:pt x="198" y="65"/>
                  <a:pt x="197" y="65"/>
                </a:cubicBezTo>
                <a:cubicBezTo>
                  <a:pt x="197" y="65"/>
                  <a:pt x="197" y="66"/>
                  <a:pt x="198" y="66"/>
                </a:cubicBezTo>
                <a:close/>
                <a:moveTo>
                  <a:pt x="206" y="84"/>
                </a:moveTo>
                <a:cubicBezTo>
                  <a:pt x="207" y="84"/>
                  <a:pt x="205" y="84"/>
                  <a:pt x="206" y="84"/>
                </a:cubicBezTo>
                <a:close/>
                <a:moveTo>
                  <a:pt x="191" y="66"/>
                </a:moveTo>
                <a:cubicBezTo>
                  <a:pt x="190" y="66"/>
                  <a:pt x="189" y="67"/>
                  <a:pt x="188" y="66"/>
                </a:cubicBezTo>
                <a:cubicBezTo>
                  <a:pt x="188" y="66"/>
                  <a:pt x="188" y="66"/>
                  <a:pt x="187" y="66"/>
                </a:cubicBezTo>
                <a:cubicBezTo>
                  <a:pt x="188" y="67"/>
                  <a:pt x="189" y="66"/>
                  <a:pt x="189" y="67"/>
                </a:cubicBezTo>
                <a:cubicBezTo>
                  <a:pt x="190" y="67"/>
                  <a:pt x="189" y="67"/>
                  <a:pt x="190" y="68"/>
                </a:cubicBezTo>
                <a:cubicBezTo>
                  <a:pt x="191" y="68"/>
                  <a:pt x="191" y="68"/>
                  <a:pt x="192" y="68"/>
                </a:cubicBezTo>
                <a:cubicBezTo>
                  <a:pt x="192" y="67"/>
                  <a:pt x="192" y="67"/>
                  <a:pt x="191" y="66"/>
                </a:cubicBezTo>
                <a:close/>
                <a:moveTo>
                  <a:pt x="201" y="84"/>
                </a:moveTo>
                <a:cubicBezTo>
                  <a:pt x="201" y="85"/>
                  <a:pt x="201" y="84"/>
                  <a:pt x="201" y="84"/>
                </a:cubicBezTo>
                <a:close/>
                <a:moveTo>
                  <a:pt x="196" y="77"/>
                </a:moveTo>
                <a:cubicBezTo>
                  <a:pt x="197" y="76"/>
                  <a:pt x="196" y="76"/>
                  <a:pt x="196" y="76"/>
                </a:cubicBezTo>
                <a:cubicBezTo>
                  <a:pt x="195" y="76"/>
                  <a:pt x="196" y="77"/>
                  <a:pt x="196" y="77"/>
                </a:cubicBezTo>
                <a:cubicBezTo>
                  <a:pt x="196" y="77"/>
                  <a:pt x="196" y="77"/>
                  <a:pt x="196" y="77"/>
                </a:cubicBezTo>
                <a:close/>
                <a:moveTo>
                  <a:pt x="192" y="78"/>
                </a:moveTo>
                <a:cubicBezTo>
                  <a:pt x="193" y="78"/>
                  <a:pt x="195" y="77"/>
                  <a:pt x="196" y="78"/>
                </a:cubicBezTo>
                <a:cubicBezTo>
                  <a:pt x="196" y="78"/>
                  <a:pt x="197" y="78"/>
                  <a:pt x="197" y="77"/>
                </a:cubicBezTo>
                <a:cubicBezTo>
                  <a:pt x="197" y="78"/>
                  <a:pt x="196" y="77"/>
                  <a:pt x="196" y="77"/>
                </a:cubicBezTo>
                <a:cubicBezTo>
                  <a:pt x="195" y="78"/>
                  <a:pt x="193" y="77"/>
                  <a:pt x="192" y="78"/>
                </a:cubicBezTo>
                <a:close/>
                <a:moveTo>
                  <a:pt x="194" y="76"/>
                </a:moveTo>
                <a:cubicBezTo>
                  <a:pt x="194" y="77"/>
                  <a:pt x="195" y="77"/>
                  <a:pt x="195" y="77"/>
                </a:cubicBezTo>
                <a:cubicBezTo>
                  <a:pt x="195" y="76"/>
                  <a:pt x="195" y="76"/>
                  <a:pt x="194" y="76"/>
                </a:cubicBezTo>
                <a:close/>
                <a:moveTo>
                  <a:pt x="186" y="67"/>
                </a:moveTo>
                <a:cubicBezTo>
                  <a:pt x="186" y="69"/>
                  <a:pt x="188" y="67"/>
                  <a:pt x="188" y="68"/>
                </a:cubicBezTo>
                <a:cubicBezTo>
                  <a:pt x="188" y="68"/>
                  <a:pt x="189" y="68"/>
                  <a:pt x="189" y="68"/>
                </a:cubicBezTo>
                <a:cubicBezTo>
                  <a:pt x="188" y="67"/>
                  <a:pt x="187" y="67"/>
                  <a:pt x="186" y="67"/>
                </a:cubicBezTo>
                <a:close/>
                <a:moveTo>
                  <a:pt x="192" y="76"/>
                </a:moveTo>
                <a:cubicBezTo>
                  <a:pt x="191" y="77"/>
                  <a:pt x="190" y="76"/>
                  <a:pt x="189" y="77"/>
                </a:cubicBezTo>
                <a:cubicBezTo>
                  <a:pt x="188" y="76"/>
                  <a:pt x="187" y="76"/>
                  <a:pt x="186" y="76"/>
                </a:cubicBezTo>
                <a:cubicBezTo>
                  <a:pt x="185" y="76"/>
                  <a:pt x="184" y="76"/>
                  <a:pt x="183" y="76"/>
                </a:cubicBezTo>
                <a:cubicBezTo>
                  <a:pt x="184" y="78"/>
                  <a:pt x="188" y="77"/>
                  <a:pt x="191" y="77"/>
                </a:cubicBezTo>
                <a:cubicBezTo>
                  <a:pt x="191" y="77"/>
                  <a:pt x="192" y="77"/>
                  <a:pt x="192" y="77"/>
                </a:cubicBezTo>
                <a:cubicBezTo>
                  <a:pt x="193" y="77"/>
                  <a:pt x="192" y="76"/>
                  <a:pt x="192" y="76"/>
                </a:cubicBezTo>
                <a:close/>
                <a:moveTo>
                  <a:pt x="209" y="108"/>
                </a:moveTo>
                <a:cubicBezTo>
                  <a:pt x="208" y="108"/>
                  <a:pt x="209" y="108"/>
                  <a:pt x="209" y="108"/>
                </a:cubicBezTo>
                <a:close/>
                <a:moveTo>
                  <a:pt x="186" y="66"/>
                </a:moveTo>
                <a:cubicBezTo>
                  <a:pt x="186" y="67"/>
                  <a:pt x="187" y="66"/>
                  <a:pt x="186" y="66"/>
                </a:cubicBezTo>
                <a:cubicBezTo>
                  <a:pt x="186" y="66"/>
                  <a:pt x="186" y="66"/>
                  <a:pt x="186" y="66"/>
                </a:cubicBezTo>
                <a:close/>
                <a:moveTo>
                  <a:pt x="187" y="69"/>
                </a:moveTo>
                <a:cubicBezTo>
                  <a:pt x="187" y="68"/>
                  <a:pt x="187" y="68"/>
                  <a:pt x="187" y="68"/>
                </a:cubicBezTo>
                <a:cubicBezTo>
                  <a:pt x="187" y="68"/>
                  <a:pt x="187" y="69"/>
                  <a:pt x="187" y="69"/>
                </a:cubicBezTo>
                <a:close/>
                <a:moveTo>
                  <a:pt x="186" y="78"/>
                </a:moveTo>
                <a:cubicBezTo>
                  <a:pt x="185" y="79"/>
                  <a:pt x="182" y="77"/>
                  <a:pt x="180" y="79"/>
                </a:cubicBezTo>
                <a:cubicBezTo>
                  <a:pt x="181" y="79"/>
                  <a:pt x="182" y="79"/>
                  <a:pt x="183" y="79"/>
                </a:cubicBezTo>
                <a:cubicBezTo>
                  <a:pt x="186" y="79"/>
                  <a:pt x="189" y="79"/>
                  <a:pt x="192" y="79"/>
                </a:cubicBezTo>
                <a:cubicBezTo>
                  <a:pt x="192" y="79"/>
                  <a:pt x="192" y="79"/>
                  <a:pt x="192" y="78"/>
                </a:cubicBezTo>
                <a:cubicBezTo>
                  <a:pt x="190" y="78"/>
                  <a:pt x="188" y="79"/>
                  <a:pt x="186" y="78"/>
                </a:cubicBezTo>
                <a:close/>
                <a:moveTo>
                  <a:pt x="184" y="67"/>
                </a:moveTo>
                <a:cubicBezTo>
                  <a:pt x="183" y="67"/>
                  <a:pt x="184" y="68"/>
                  <a:pt x="184" y="68"/>
                </a:cubicBezTo>
                <a:cubicBezTo>
                  <a:pt x="183" y="66"/>
                  <a:pt x="182" y="67"/>
                  <a:pt x="181" y="67"/>
                </a:cubicBezTo>
                <a:cubicBezTo>
                  <a:pt x="181" y="68"/>
                  <a:pt x="181" y="68"/>
                  <a:pt x="181" y="68"/>
                </a:cubicBezTo>
                <a:cubicBezTo>
                  <a:pt x="183" y="68"/>
                  <a:pt x="184" y="69"/>
                  <a:pt x="186" y="68"/>
                </a:cubicBezTo>
                <a:cubicBezTo>
                  <a:pt x="185" y="67"/>
                  <a:pt x="185" y="67"/>
                  <a:pt x="184" y="67"/>
                </a:cubicBezTo>
                <a:close/>
                <a:moveTo>
                  <a:pt x="195" y="85"/>
                </a:moveTo>
                <a:cubicBezTo>
                  <a:pt x="194" y="85"/>
                  <a:pt x="195" y="85"/>
                  <a:pt x="195" y="85"/>
                </a:cubicBezTo>
                <a:close/>
                <a:moveTo>
                  <a:pt x="194" y="85"/>
                </a:moveTo>
                <a:cubicBezTo>
                  <a:pt x="193" y="85"/>
                  <a:pt x="193" y="85"/>
                  <a:pt x="193" y="85"/>
                </a:cubicBezTo>
                <a:cubicBezTo>
                  <a:pt x="193" y="85"/>
                  <a:pt x="193" y="85"/>
                  <a:pt x="194" y="85"/>
                </a:cubicBezTo>
                <a:close/>
                <a:moveTo>
                  <a:pt x="203" y="110"/>
                </a:moveTo>
                <a:cubicBezTo>
                  <a:pt x="203" y="111"/>
                  <a:pt x="205" y="110"/>
                  <a:pt x="204" y="110"/>
                </a:cubicBezTo>
                <a:cubicBezTo>
                  <a:pt x="204" y="110"/>
                  <a:pt x="203" y="110"/>
                  <a:pt x="203" y="110"/>
                </a:cubicBezTo>
                <a:close/>
                <a:moveTo>
                  <a:pt x="170" y="68"/>
                </a:moveTo>
                <a:cubicBezTo>
                  <a:pt x="170" y="69"/>
                  <a:pt x="171" y="68"/>
                  <a:pt x="172" y="68"/>
                </a:cubicBezTo>
                <a:cubicBezTo>
                  <a:pt x="175" y="69"/>
                  <a:pt x="178" y="69"/>
                  <a:pt x="181" y="68"/>
                </a:cubicBezTo>
                <a:cubicBezTo>
                  <a:pt x="180" y="68"/>
                  <a:pt x="181" y="68"/>
                  <a:pt x="181" y="67"/>
                </a:cubicBezTo>
                <a:cubicBezTo>
                  <a:pt x="177" y="68"/>
                  <a:pt x="174" y="67"/>
                  <a:pt x="170" y="68"/>
                </a:cubicBezTo>
                <a:close/>
                <a:moveTo>
                  <a:pt x="199" y="110"/>
                </a:moveTo>
                <a:cubicBezTo>
                  <a:pt x="200" y="110"/>
                  <a:pt x="200" y="111"/>
                  <a:pt x="201" y="110"/>
                </a:cubicBezTo>
                <a:cubicBezTo>
                  <a:pt x="201" y="110"/>
                  <a:pt x="201" y="110"/>
                  <a:pt x="201" y="109"/>
                </a:cubicBezTo>
                <a:cubicBezTo>
                  <a:pt x="200" y="110"/>
                  <a:pt x="199" y="110"/>
                  <a:pt x="199" y="110"/>
                </a:cubicBezTo>
                <a:close/>
                <a:moveTo>
                  <a:pt x="179" y="76"/>
                </a:moveTo>
                <a:cubicBezTo>
                  <a:pt x="179" y="77"/>
                  <a:pt x="179" y="77"/>
                  <a:pt x="180" y="77"/>
                </a:cubicBezTo>
                <a:cubicBezTo>
                  <a:pt x="180" y="77"/>
                  <a:pt x="182" y="77"/>
                  <a:pt x="183" y="77"/>
                </a:cubicBezTo>
                <a:cubicBezTo>
                  <a:pt x="181" y="77"/>
                  <a:pt x="180" y="77"/>
                  <a:pt x="179" y="76"/>
                </a:cubicBezTo>
                <a:close/>
                <a:moveTo>
                  <a:pt x="197" y="110"/>
                </a:moveTo>
                <a:cubicBezTo>
                  <a:pt x="197" y="111"/>
                  <a:pt x="199" y="111"/>
                  <a:pt x="198" y="110"/>
                </a:cubicBezTo>
                <a:cubicBezTo>
                  <a:pt x="198" y="110"/>
                  <a:pt x="198" y="110"/>
                  <a:pt x="197" y="110"/>
                </a:cubicBezTo>
                <a:close/>
                <a:moveTo>
                  <a:pt x="198" y="111"/>
                </a:moveTo>
                <a:cubicBezTo>
                  <a:pt x="198" y="112"/>
                  <a:pt x="199" y="111"/>
                  <a:pt x="198" y="111"/>
                </a:cubicBezTo>
                <a:close/>
                <a:moveTo>
                  <a:pt x="185" y="87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87"/>
                  <a:pt x="185" y="87"/>
                  <a:pt x="185" y="87"/>
                </a:cubicBezTo>
                <a:close/>
                <a:moveTo>
                  <a:pt x="197" y="110"/>
                </a:moveTo>
                <a:cubicBezTo>
                  <a:pt x="197" y="109"/>
                  <a:pt x="195" y="110"/>
                  <a:pt x="197" y="110"/>
                </a:cubicBezTo>
                <a:close/>
                <a:moveTo>
                  <a:pt x="176" y="78"/>
                </a:moveTo>
                <a:cubicBezTo>
                  <a:pt x="176" y="78"/>
                  <a:pt x="175" y="78"/>
                  <a:pt x="175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4" y="79"/>
                  <a:pt x="172" y="77"/>
                  <a:pt x="171" y="78"/>
                </a:cubicBezTo>
                <a:cubicBezTo>
                  <a:pt x="172" y="78"/>
                  <a:pt x="172" y="78"/>
                  <a:pt x="172" y="78"/>
                </a:cubicBezTo>
                <a:cubicBezTo>
                  <a:pt x="171" y="78"/>
                  <a:pt x="171" y="78"/>
                  <a:pt x="170" y="78"/>
                </a:cubicBezTo>
                <a:cubicBezTo>
                  <a:pt x="169" y="76"/>
                  <a:pt x="166" y="78"/>
                  <a:pt x="165" y="77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78"/>
                  <a:pt x="163" y="78"/>
                  <a:pt x="163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61" y="78"/>
                  <a:pt x="160" y="79"/>
                  <a:pt x="160" y="79"/>
                </a:cubicBezTo>
                <a:cubicBezTo>
                  <a:pt x="159" y="79"/>
                  <a:pt x="159" y="79"/>
                  <a:pt x="158" y="78"/>
                </a:cubicBezTo>
                <a:cubicBezTo>
                  <a:pt x="158" y="79"/>
                  <a:pt x="157" y="78"/>
                  <a:pt x="157" y="79"/>
                </a:cubicBezTo>
                <a:cubicBezTo>
                  <a:pt x="157" y="79"/>
                  <a:pt x="158" y="80"/>
                  <a:pt x="157" y="80"/>
                </a:cubicBezTo>
                <a:cubicBezTo>
                  <a:pt x="156" y="80"/>
                  <a:pt x="156" y="79"/>
                  <a:pt x="155" y="79"/>
                </a:cubicBezTo>
                <a:cubicBezTo>
                  <a:pt x="153" y="79"/>
                  <a:pt x="153" y="80"/>
                  <a:pt x="154" y="81"/>
                </a:cubicBezTo>
                <a:cubicBezTo>
                  <a:pt x="155" y="81"/>
                  <a:pt x="156" y="81"/>
                  <a:pt x="158" y="81"/>
                </a:cubicBezTo>
                <a:cubicBezTo>
                  <a:pt x="158" y="81"/>
                  <a:pt x="158" y="80"/>
                  <a:pt x="158" y="80"/>
                </a:cubicBezTo>
                <a:cubicBezTo>
                  <a:pt x="159" y="80"/>
                  <a:pt x="159" y="80"/>
                  <a:pt x="159" y="80"/>
                </a:cubicBezTo>
                <a:cubicBezTo>
                  <a:pt x="159" y="80"/>
                  <a:pt x="159" y="81"/>
                  <a:pt x="159" y="81"/>
                </a:cubicBezTo>
                <a:cubicBezTo>
                  <a:pt x="160" y="81"/>
                  <a:pt x="160" y="81"/>
                  <a:pt x="161" y="81"/>
                </a:cubicBezTo>
                <a:cubicBezTo>
                  <a:pt x="163" y="80"/>
                  <a:pt x="165" y="81"/>
                  <a:pt x="167" y="80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9" y="80"/>
                  <a:pt x="169" y="80"/>
                  <a:pt x="170" y="79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1" y="80"/>
                  <a:pt x="173" y="80"/>
                  <a:pt x="174" y="80"/>
                </a:cubicBezTo>
                <a:cubicBezTo>
                  <a:pt x="174" y="80"/>
                  <a:pt x="174" y="80"/>
                  <a:pt x="175" y="79"/>
                </a:cubicBezTo>
                <a:cubicBezTo>
                  <a:pt x="176" y="81"/>
                  <a:pt x="179" y="80"/>
                  <a:pt x="180" y="79"/>
                </a:cubicBezTo>
                <a:cubicBezTo>
                  <a:pt x="180" y="77"/>
                  <a:pt x="178" y="79"/>
                  <a:pt x="178" y="78"/>
                </a:cubicBezTo>
                <a:cubicBezTo>
                  <a:pt x="178" y="78"/>
                  <a:pt x="178" y="78"/>
                  <a:pt x="179" y="78"/>
                </a:cubicBezTo>
                <a:cubicBezTo>
                  <a:pt x="178" y="76"/>
                  <a:pt x="177" y="76"/>
                  <a:pt x="176" y="77"/>
                </a:cubicBezTo>
                <a:cubicBezTo>
                  <a:pt x="176" y="77"/>
                  <a:pt x="176" y="78"/>
                  <a:pt x="176" y="78"/>
                </a:cubicBezTo>
                <a:close/>
                <a:moveTo>
                  <a:pt x="165" y="78"/>
                </a:moveTo>
                <a:cubicBezTo>
                  <a:pt x="166" y="78"/>
                  <a:pt x="164" y="79"/>
                  <a:pt x="165" y="78"/>
                </a:cubicBezTo>
                <a:close/>
                <a:moveTo>
                  <a:pt x="163" y="79"/>
                </a:move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lose/>
                <a:moveTo>
                  <a:pt x="161" y="79"/>
                </a:moveTo>
                <a:cubicBezTo>
                  <a:pt x="162" y="79"/>
                  <a:pt x="161" y="79"/>
                  <a:pt x="161" y="79"/>
                </a:cubicBezTo>
                <a:close/>
                <a:moveTo>
                  <a:pt x="196" y="112"/>
                </a:moveTo>
                <a:cubicBezTo>
                  <a:pt x="196" y="112"/>
                  <a:pt x="197" y="112"/>
                  <a:pt x="197" y="112"/>
                </a:cubicBezTo>
                <a:cubicBezTo>
                  <a:pt x="197" y="112"/>
                  <a:pt x="197" y="112"/>
                  <a:pt x="197" y="111"/>
                </a:cubicBezTo>
                <a:cubicBezTo>
                  <a:pt x="197" y="112"/>
                  <a:pt x="197" y="112"/>
                  <a:pt x="196" y="112"/>
                </a:cubicBezTo>
                <a:close/>
                <a:moveTo>
                  <a:pt x="195" y="111"/>
                </a:moveTo>
                <a:cubicBezTo>
                  <a:pt x="195" y="110"/>
                  <a:pt x="195" y="110"/>
                  <a:pt x="195" y="110"/>
                </a:cubicBezTo>
                <a:cubicBezTo>
                  <a:pt x="195" y="110"/>
                  <a:pt x="195" y="110"/>
                  <a:pt x="195" y="111"/>
                </a:cubicBezTo>
                <a:close/>
                <a:moveTo>
                  <a:pt x="196" y="116"/>
                </a:moveTo>
                <a:cubicBezTo>
                  <a:pt x="196" y="116"/>
                  <a:pt x="196" y="116"/>
                  <a:pt x="197" y="116"/>
                </a:cubicBezTo>
                <a:cubicBezTo>
                  <a:pt x="197" y="116"/>
                  <a:pt x="196" y="115"/>
                  <a:pt x="196" y="116"/>
                </a:cubicBezTo>
                <a:close/>
                <a:moveTo>
                  <a:pt x="175" y="77"/>
                </a:moveTo>
                <a:cubicBezTo>
                  <a:pt x="175" y="77"/>
                  <a:pt x="175" y="77"/>
                  <a:pt x="176" y="77"/>
                </a:cubicBezTo>
                <a:cubicBezTo>
                  <a:pt x="175" y="77"/>
                  <a:pt x="175" y="77"/>
                  <a:pt x="175" y="77"/>
                </a:cubicBezTo>
                <a:close/>
                <a:moveTo>
                  <a:pt x="191" y="108"/>
                </a:moveTo>
                <a:cubicBezTo>
                  <a:pt x="191" y="108"/>
                  <a:pt x="191" y="108"/>
                  <a:pt x="191" y="108"/>
                </a:cubicBezTo>
                <a:cubicBezTo>
                  <a:pt x="191" y="108"/>
                  <a:pt x="192" y="109"/>
                  <a:pt x="192" y="108"/>
                </a:cubicBezTo>
                <a:cubicBezTo>
                  <a:pt x="192" y="108"/>
                  <a:pt x="192" y="108"/>
                  <a:pt x="191" y="107"/>
                </a:cubicBezTo>
                <a:cubicBezTo>
                  <a:pt x="191" y="107"/>
                  <a:pt x="191" y="108"/>
                  <a:pt x="191" y="108"/>
                </a:cubicBezTo>
                <a:close/>
                <a:moveTo>
                  <a:pt x="192" y="110"/>
                </a:moveTo>
                <a:cubicBezTo>
                  <a:pt x="193" y="111"/>
                  <a:pt x="193" y="111"/>
                  <a:pt x="193" y="111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10"/>
                  <a:pt x="193" y="110"/>
                  <a:pt x="192" y="110"/>
                </a:cubicBezTo>
                <a:close/>
                <a:moveTo>
                  <a:pt x="196" y="117"/>
                </a:moveTo>
                <a:cubicBezTo>
                  <a:pt x="196" y="117"/>
                  <a:pt x="197" y="117"/>
                  <a:pt x="197" y="117"/>
                </a:cubicBezTo>
                <a:cubicBezTo>
                  <a:pt x="196" y="117"/>
                  <a:pt x="196" y="117"/>
                  <a:pt x="196" y="117"/>
                </a:cubicBezTo>
                <a:close/>
                <a:moveTo>
                  <a:pt x="175" y="77"/>
                </a:moveTo>
                <a:cubicBezTo>
                  <a:pt x="175" y="76"/>
                  <a:pt x="175" y="77"/>
                  <a:pt x="175" y="77"/>
                </a:cubicBezTo>
                <a:close/>
                <a:moveTo>
                  <a:pt x="193" y="112"/>
                </a:moveTo>
                <a:cubicBezTo>
                  <a:pt x="193" y="112"/>
                  <a:pt x="193" y="112"/>
                  <a:pt x="194" y="112"/>
                </a:cubicBezTo>
                <a:cubicBezTo>
                  <a:pt x="194" y="112"/>
                  <a:pt x="193" y="112"/>
                  <a:pt x="193" y="112"/>
                </a:cubicBezTo>
                <a:close/>
                <a:moveTo>
                  <a:pt x="168" y="69"/>
                </a:moveTo>
                <a:cubicBezTo>
                  <a:pt x="169" y="68"/>
                  <a:pt x="169" y="68"/>
                  <a:pt x="169" y="68"/>
                </a:cubicBezTo>
                <a:cubicBezTo>
                  <a:pt x="169" y="68"/>
                  <a:pt x="168" y="68"/>
                  <a:pt x="168" y="69"/>
                </a:cubicBezTo>
                <a:close/>
                <a:moveTo>
                  <a:pt x="191" y="110"/>
                </a:moveTo>
                <a:cubicBezTo>
                  <a:pt x="191" y="111"/>
                  <a:pt x="191" y="111"/>
                  <a:pt x="192" y="111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1" y="110"/>
                  <a:pt x="191" y="110"/>
                  <a:pt x="191" y="110"/>
                </a:cubicBezTo>
                <a:close/>
                <a:moveTo>
                  <a:pt x="192" y="116"/>
                </a:moveTo>
                <a:cubicBezTo>
                  <a:pt x="192" y="116"/>
                  <a:pt x="194" y="117"/>
                  <a:pt x="194" y="116"/>
                </a:cubicBezTo>
                <a:cubicBezTo>
                  <a:pt x="193" y="116"/>
                  <a:pt x="192" y="115"/>
                  <a:pt x="192" y="116"/>
                </a:cubicBezTo>
                <a:close/>
                <a:moveTo>
                  <a:pt x="190" y="112"/>
                </a:moveTo>
                <a:cubicBezTo>
                  <a:pt x="190" y="112"/>
                  <a:pt x="191" y="112"/>
                  <a:pt x="191" y="111"/>
                </a:cubicBezTo>
                <a:cubicBezTo>
                  <a:pt x="190" y="111"/>
                  <a:pt x="190" y="111"/>
                  <a:pt x="190" y="112"/>
                </a:cubicBezTo>
                <a:close/>
                <a:moveTo>
                  <a:pt x="192" y="117"/>
                </a:moveTo>
                <a:cubicBezTo>
                  <a:pt x="192" y="117"/>
                  <a:pt x="193" y="118"/>
                  <a:pt x="194" y="117"/>
                </a:cubicBezTo>
                <a:cubicBezTo>
                  <a:pt x="193" y="117"/>
                  <a:pt x="192" y="116"/>
                  <a:pt x="192" y="117"/>
                </a:cubicBezTo>
                <a:close/>
                <a:moveTo>
                  <a:pt x="189" y="110"/>
                </a:moveTo>
                <a:cubicBezTo>
                  <a:pt x="189" y="110"/>
                  <a:pt x="189" y="110"/>
                  <a:pt x="189" y="110"/>
                </a:cubicBezTo>
                <a:cubicBezTo>
                  <a:pt x="189" y="110"/>
                  <a:pt x="189" y="111"/>
                  <a:pt x="190" y="111"/>
                </a:cubicBezTo>
                <a:cubicBezTo>
                  <a:pt x="190" y="110"/>
                  <a:pt x="189" y="110"/>
                  <a:pt x="189" y="110"/>
                </a:cubicBezTo>
                <a:close/>
                <a:moveTo>
                  <a:pt x="189" y="116"/>
                </a:moveTo>
                <a:cubicBezTo>
                  <a:pt x="190" y="116"/>
                  <a:pt x="191" y="117"/>
                  <a:pt x="192" y="116"/>
                </a:cubicBezTo>
                <a:cubicBezTo>
                  <a:pt x="191" y="116"/>
                  <a:pt x="190" y="116"/>
                  <a:pt x="189" y="116"/>
                </a:cubicBezTo>
                <a:close/>
                <a:moveTo>
                  <a:pt x="175" y="85"/>
                </a:moveTo>
                <a:cubicBezTo>
                  <a:pt x="174" y="85"/>
                  <a:pt x="176" y="86"/>
                  <a:pt x="175" y="85"/>
                </a:cubicBezTo>
                <a:close/>
                <a:moveTo>
                  <a:pt x="188" y="110"/>
                </a:moveTo>
                <a:cubicBezTo>
                  <a:pt x="188" y="110"/>
                  <a:pt x="187" y="110"/>
                  <a:pt x="186" y="110"/>
                </a:cubicBezTo>
                <a:cubicBezTo>
                  <a:pt x="184" y="110"/>
                  <a:pt x="182" y="110"/>
                  <a:pt x="180" y="111"/>
                </a:cubicBezTo>
                <a:cubicBezTo>
                  <a:pt x="179" y="110"/>
                  <a:pt x="177" y="110"/>
                  <a:pt x="175" y="111"/>
                </a:cubicBezTo>
                <a:cubicBezTo>
                  <a:pt x="175" y="110"/>
                  <a:pt x="175" y="111"/>
                  <a:pt x="175" y="110"/>
                </a:cubicBezTo>
                <a:cubicBezTo>
                  <a:pt x="172" y="111"/>
                  <a:pt x="169" y="110"/>
                  <a:pt x="166" y="111"/>
                </a:cubicBezTo>
                <a:cubicBezTo>
                  <a:pt x="169" y="112"/>
                  <a:pt x="173" y="111"/>
                  <a:pt x="175" y="112"/>
                </a:cubicBezTo>
                <a:cubicBezTo>
                  <a:pt x="172" y="112"/>
                  <a:pt x="168" y="111"/>
                  <a:pt x="164" y="113"/>
                </a:cubicBezTo>
                <a:cubicBezTo>
                  <a:pt x="167" y="113"/>
                  <a:pt x="169" y="113"/>
                  <a:pt x="172" y="112"/>
                </a:cubicBezTo>
                <a:cubicBezTo>
                  <a:pt x="177" y="113"/>
                  <a:pt x="183" y="112"/>
                  <a:pt x="189" y="112"/>
                </a:cubicBezTo>
                <a:cubicBezTo>
                  <a:pt x="187" y="111"/>
                  <a:pt x="186" y="111"/>
                  <a:pt x="184" y="112"/>
                </a:cubicBezTo>
                <a:cubicBezTo>
                  <a:pt x="181" y="111"/>
                  <a:pt x="179" y="112"/>
                  <a:pt x="176" y="111"/>
                </a:cubicBezTo>
                <a:cubicBezTo>
                  <a:pt x="180" y="111"/>
                  <a:pt x="184" y="111"/>
                  <a:pt x="188" y="111"/>
                </a:cubicBezTo>
                <a:cubicBezTo>
                  <a:pt x="188" y="111"/>
                  <a:pt x="188" y="110"/>
                  <a:pt x="188" y="110"/>
                </a:cubicBezTo>
                <a:close/>
                <a:moveTo>
                  <a:pt x="176" y="112"/>
                </a:moveTo>
                <a:cubicBezTo>
                  <a:pt x="176" y="111"/>
                  <a:pt x="175" y="112"/>
                  <a:pt x="176" y="112"/>
                </a:cubicBezTo>
                <a:close/>
                <a:moveTo>
                  <a:pt x="191" y="117"/>
                </a:moveTo>
                <a:cubicBezTo>
                  <a:pt x="191" y="117"/>
                  <a:pt x="191" y="118"/>
                  <a:pt x="191" y="117"/>
                </a:cubicBezTo>
                <a:cubicBezTo>
                  <a:pt x="191" y="117"/>
                  <a:pt x="191" y="117"/>
                  <a:pt x="191" y="117"/>
                </a:cubicBezTo>
                <a:close/>
                <a:moveTo>
                  <a:pt x="172" y="86"/>
                </a:moveTo>
                <a:cubicBezTo>
                  <a:pt x="172" y="87"/>
                  <a:pt x="172" y="87"/>
                  <a:pt x="172" y="87"/>
                </a:cubicBezTo>
                <a:cubicBezTo>
                  <a:pt x="173" y="87"/>
                  <a:pt x="173" y="87"/>
                  <a:pt x="174" y="87"/>
                </a:cubicBezTo>
                <a:cubicBezTo>
                  <a:pt x="173" y="86"/>
                  <a:pt x="173" y="86"/>
                  <a:pt x="172" y="86"/>
                </a:cubicBezTo>
                <a:close/>
                <a:moveTo>
                  <a:pt x="189" y="117"/>
                </a:moveTo>
                <a:cubicBezTo>
                  <a:pt x="189" y="118"/>
                  <a:pt x="190" y="117"/>
                  <a:pt x="189" y="117"/>
                </a:cubicBezTo>
                <a:close/>
                <a:moveTo>
                  <a:pt x="188" y="116"/>
                </a:moveTo>
                <a:cubicBezTo>
                  <a:pt x="188" y="116"/>
                  <a:pt x="188" y="116"/>
                  <a:pt x="188" y="116"/>
                </a:cubicBezTo>
                <a:cubicBezTo>
                  <a:pt x="188" y="116"/>
                  <a:pt x="188" y="117"/>
                  <a:pt x="189" y="116"/>
                </a:cubicBezTo>
                <a:cubicBezTo>
                  <a:pt x="189" y="116"/>
                  <a:pt x="188" y="116"/>
                  <a:pt x="188" y="116"/>
                </a:cubicBezTo>
                <a:close/>
                <a:moveTo>
                  <a:pt x="169" y="85"/>
                </a:moveTo>
                <a:cubicBezTo>
                  <a:pt x="169" y="85"/>
                  <a:pt x="170" y="85"/>
                  <a:pt x="171" y="85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0" y="85"/>
                  <a:pt x="169" y="84"/>
                  <a:pt x="169" y="85"/>
                </a:cubicBezTo>
                <a:close/>
                <a:moveTo>
                  <a:pt x="186" y="116"/>
                </a:moveTo>
                <a:cubicBezTo>
                  <a:pt x="186" y="117"/>
                  <a:pt x="187" y="116"/>
                  <a:pt x="187" y="116"/>
                </a:cubicBezTo>
                <a:cubicBezTo>
                  <a:pt x="187" y="116"/>
                  <a:pt x="187" y="116"/>
                  <a:pt x="186" y="116"/>
                </a:cubicBezTo>
                <a:close/>
                <a:moveTo>
                  <a:pt x="168" y="81"/>
                </a:moveTo>
                <a:cubicBezTo>
                  <a:pt x="167" y="82"/>
                  <a:pt x="167" y="82"/>
                  <a:pt x="168" y="82"/>
                </a:cubicBezTo>
                <a:cubicBezTo>
                  <a:pt x="168" y="82"/>
                  <a:pt x="168" y="82"/>
                  <a:pt x="168" y="81"/>
                </a:cubicBezTo>
                <a:close/>
                <a:moveTo>
                  <a:pt x="184" y="116"/>
                </a:moveTo>
                <a:cubicBezTo>
                  <a:pt x="184" y="117"/>
                  <a:pt x="185" y="116"/>
                  <a:pt x="185" y="116"/>
                </a:cubicBezTo>
                <a:cubicBezTo>
                  <a:pt x="184" y="116"/>
                  <a:pt x="184" y="116"/>
                  <a:pt x="184" y="116"/>
                </a:cubicBezTo>
                <a:close/>
                <a:moveTo>
                  <a:pt x="182" y="116"/>
                </a:moveTo>
                <a:cubicBezTo>
                  <a:pt x="180" y="116"/>
                  <a:pt x="178" y="116"/>
                  <a:pt x="175" y="116"/>
                </a:cubicBezTo>
                <a:cubicBezTo>
                  <a:pt x="176" y="117"/>
                  <a:pt x="177" y="116"/>
                  <a:pt x="177" y="117"/>
                </a:cubicBezTo>
                <a:cubicBezTo>
                  <a:pt x="179" y="116"/>
                  <a:pt x="181" y="117"/>
                  <a:pt x="183" y="117"/>
                </a:cubicBezTo>
                <a:cubicBezTo>
                  <a:pt x="183" y="116"/>
                  <a:pt x="183" y="116"/>
                  <a:pt x="182" y="116"/>
                </a:cubicBezTo>
                <a:close/>
                <a:moveTo>
                  <a:pt x="166" y="86"/>
                </a:moveTo>
                <a:cubicBezTo>
                  <a:pt x="166" y="86"/>
                  <a:pt x="166" y="86"/>
                  <a:pt x="165" y="86"/>
                </a:cubicBezTo>
                <a:cubicBezTo>
                  <a:pt x="166" y="86"/>
                  <a:pt x="166" y="86"/>
                  <a:pt x="166" y="86"/>
                </a:cubicBezTo>
                <a:close/>
                <a:moveTo>
                  <a:pt x="160" y="78"/>
                </a:moveTo>
                <a:cubicBezTo>
                  <a:pt x="160" y="78"/>
                  <a:pt x="160" y="78"/>
                  <a:pt x="160" y="78"/>
                </a:cubicBezTo>
                <a:cubicBezTo>
                  <a:pt x="159" y="78"/>
                  <a:pt x="160" y="79"/>
                  <a:pt x="160" y="78"/>
                </a:cubicBezTo>
                <a:close/>
                <a:moveTo>
                  <a:pt x="163" y="85"/>
                </a:moveTo>
                <a:cubicBezTo>
                  <a:pt x="163" y="85"/>
                  <a:pt x="163" y="86"/>
                  <a:pt x="163" y="86"/>
                </a:cubicBezTo>
                <a:cubicBezTo>
                  <a:pt x="163" y="85"/>
                  <a:pt x="164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lose/>
                <a:moveTo>
                  <a:pt x="160" y="82"/>
                </a:moveTo>
                <a:cubicBezTo>
                  <a:pt x="160" y="82"/>
                  <a:pt x="161" y="83"/>
                  <a:pt x="162" y="82"/>
                </a:cubicBezTo>
                <a:cubicBezTo>
                  <a:pt x="161" y="82"/>
                  <a:pt x="161" y="82"/>
                  <a:pt x="160" y="82"/>
                </a:cubicBezTo>
                <a:close/>
                <a:moveTo>
                  <a:pt x="158" y="82"/>
                </a:moveTo>
                <a:cubicBezTo>
                  <a:pt x="158" y="83"/>
                  <a:pt x="157" y="82"/>
                  <a:pt x="157" y="83"/>
                </a:cubicBezTo>
                <a:cubicBezTo>
                  <a:pt x="157" y="83"/>
                  <a:pt x="158" y="83"/>
                  <a:pt x="158" y="84"/>
                </a:cubicBezTo>
                <a:cubicBezTo>
                  <a:pt x="159" y="83"/>
                  <a:pt x="158" y="82"/>
                  <a:pt x="158" y="82"/>
                </a:cubicBezTo>
                <a:close/>
                <a:moveTo>
                  <a:pt x="169" y="105"/>
                </a:moveTo>
                <a:cubicBezTo>
                  <a:pt x="170" y="106"/>
                  <a:pt x="170" y="105"/>
                  <a:pt x="170" y="105"/>
                </a:cubicBezTo>
                <a:cubicBezTo>
                  <a:pt x="170" y="105"/>
                  <a:pt x="170" y="105"/>
                  <a:pt x="169" y="105"/>
                </a:cubicBezTo>
                <a:close/>
                <a:moveTo>
                  <a:pt x="159" y="85"/>
                </a:moveTo>
                <a:cubicBezTo>
                  <a:pt x="159" y="85"/>
                  <a:pt x="159" y="86"/>
                  <a:pt x="159" y="86"/>
                </a:cubicBezTo>
                <a:cubicBezTo>
                  <a:pt x="159" y="86"/>
                  <a:pt x="159" y="86"/>
                  <a:pt x="160" y="86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59" y="85"/>
                  <a:pt x="159" y="85"/>
                  <a:pt x="159" y="85"/>
                </a:cubicBezTo>
                <a:close/>
                <a:moveTo>
                  <a:pt x="174" y="117"/>
                </a:moveTo>
                <a:cubicBezTo>
                  <a:pt x="174" y="117"/>
                  <a:pt x="174" y="116"/>
                  <a:pt x="174" y="117"/>
                </a:cubicBezTo>
                <a:close/>
                <a:moveTo>
                  <a:pt x="155" y="82"/>
                </a:moveTo>
                <a:cubicBezTo>
                  <a:pt x="155" y="83"/>
                  <a:pt x="156" y="82"/>
                  <a:pt x="155" y="82"/>
                </a:cubicBezTo>
                <a:close/>
                <a:moveTo>
                  <a:pt x="173" y="117"/>
                </a:moveTo>
                <a:cubicBezTo>
                  <a:pt x="173" y="117"/>
                  <a:pt x="173" y="117"/>
                  <a:pt x="174" y="117"/>
                </a:cubicBezTo>
                <a:cubicBezTo>
                  <a:pt x="173" y="117"/>
                  <a:pt x="174" y="116"/>
                  <a:pt x="173" y="116"/>
                </a:cubicBezTo>
                <a:cubicBezTo>
                  <a:pt x="173" y="116"/>
                  <a:pt x="173" y="116"/>
                  <a:pt x="173" y="117"/>
                </a:cubicBezTo>
                <a:close/>
                <a:moveTo>
                  <a:pt x="167" y="105"/>
                </a:moveTo>
                <a:cubicBezTo>
                  <a:pt x="167" y="105"/>
                  <a:pt x="168" y="106"/>
                  <a:pt x="167" y="105"/>
                </a:cubicBezTo>
                <a:cubicBezTo>
                  <a:pt x="167" y="105"/>
                  <a:pt x="167" y="105"/>
                  <a:pt x="167" y="105"/>
                </a:cubicBezTo>
                <a:close/>
                <a:moveTo>
                  <a:pt x="152" y="80"/>
                </a:moveTo>
                <a:cubicBezTo>
                  <a:pt x="152" y="80"/>
                  <a:pt x="151" y="80"/>
                  <a:pt x="151" y="81"/>
                </a:cubicBezTo>
                <a:cubicBezTo>
                  <a:pt x="152" y="81"/>
                  <a:pt x="152" y="80"/>
                  <a:pt x="152" y="81"/>
                </a:cubicBezTo>
                <a:cubicBezTo>
                  <a:pt x="152" y="81"/>
                  <a:pt x="151" y="81"/>
                  <a:pt x="150" y="81"/>
                </a:cubicBezTo>
                <a:cubicBezTo>
                  <a:pt x="151" y="82"/>
                  <a:pt x="153" y="82"/>
                  <a:pt x="154" y="81"/>
                </a:cubicBezTo>
                <a:cubicBezTo>
                  <a:pt x="153" y="81"/>
                  <a:pt x="153" y="81"/>
                  <a:pt x="152" y="80"/>
                </a:cubicBezTo>
                <a:close/>
                <a:moveTo>
                  <a:pt x="153" y="83"/>
                </a:moveTo>
                <a:cubicBezTo>
                  <a:pt x="152" y="83"/>
                  <a:pt x="152" y="82"/>
                  <a:pt x="151" y="83"/>
                </a:cubicBezTo>
                <a:cubicBezTo>
                  <a:pt x="152" y="83"/>
                  <a:pt x="152" y="83"/>
                  <a:pt x="152" y="84"/>
                </a:cubicBezTo>
                <a:cubicBezTo>
                  <a:pt x="153" y="84"/>
                  <a:pt x="153" y="83"/>
                  <a:pt x="154" y="84"/>
                </a:cubicBezTo>
                <a:cubicBezTo>
                  <a:pt x="154" y="84"/>
                  <a:pt x="154" y="84"/>
                  <a:pt x="154" y="84"/>
                </a:cubicBezTo>
                <a:cubicBezTo>
                  <a:pt x="154" y="84"/>
                  <a:pt x="155" y="84"/>
                  <a:pt x="155" y="84"/>
                </a:cubicBezTo>
                <a:cubicBezTo>
                  <a:pt x="155" y="83"/>
                  <a:pt x="154" y="83"/>
                  <a:pt x="153" y="83"/>
                </a:cubicBezTo>
                <a:close/>
                <a:moveTo>
                  <a:pt x="165" y="105"/>
                </a:moveTo>
                <a:cubicBezTo>
                  <a:pt x="165" y="106"/>
                  <a:pt x="166" y="106"/>
                  <a:pt x="166" y="105"/>
                </a:cubicBezTo>
                <a:cubicBezTo>
                  <a:pt x="166" y="105"/>
                  <a:pt x="165" y="105"/>
                  <a:pt x="165" y="105"/>
                </a:cubicBezTo>
                <a:close/>
                <a:moveTo>
                  <a:pt x="170" y="117"/>
                </a:moveTo>
                <a:cubicBezTo>
                  <a:pt x="171" y="117"/>
                  <a:pt x="171" y="117"/>
                  <a:pt x="172" y="117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71" y="116"/>
                  <a:pt x="170" y="116"/>
                  <a:pt x="170" y="117"/>
                </a:cubicBezTo>
                <a:close/>
                <a:moveTo>
                  <a:pt x="156" y="86"/>
                </a:moveTo>
                <a:cubicBezTo>
                  <a:pt x="155" y="86"/>
                  <a:pt x="156" y="87"/>
                  <a:pt x="156" y="86"/>
                </a:cubicBezTo>
                <a:close/>
                <a:moveTo>
                  <a:pt x="154" y="86"/>
                </a:moveTo>
                <a:cubicBezTo>
                  <a:pt x="154" y="86"/>
                  <a:pt x="154" y="86"/>
                  <a:pt x="154" y="87"/>
                </a:cubicBezTo>
                <a:cubicBezTo>
                  <a:pt x="155" y="87"/>
                  <a:pt x="154" y="86"/>
                  <a:pt x="154" y="86"/>
                </a:cubicBezTo>
                <a:close/>
                <a:moveTo>
                  <a:pt x="150" y="81"/>
                </a:moveTo>
                <a:cubicBezTo>
                  <a:pt x="150" y="81"/>
                  <a:pt x="151" y="81"/>
                  <a:pt x="151" y="80"/>
                </a:cubicBezTo>
                <a:cubicBezTo>
                  <a:pt x="150" y="80"/>
                  <a:pt x="150" y="80"/>
                  <a:pt x="150" y="81"/>
                </a:cubicBezTo>
                <a:close/>
                <a:moveTo>
                  <a:pt x="163" y="106"/>
                </a:moveTo>
                <a:cubicBezTo>
                  <a:pt x="163" y="106"/>
                  <a:pt x="163" y="106"/>
                  <a:pt x="164" y="106"/>
                </a:cubicBezTo>
                <a:cubicBezTo>
                  <a:pt x="164" y="105"/>
                  <a:pt x="163" y="105"/>
                  <a:pt x="163" y="106"/>
                </a:cubicBezTo>
                <a:close/>
                <a:moveTo>
                  <a:pt x="169" y="117"/>
                </a:moveTo>
                <a:cubicBezTo>
                  <a:pt x="169" y="117"/>
                  <a:pt x="170" y="117"/>
                  <a:pt x="169" y="117"/>
                </a:cubicBezTo>
                <a:close/>
                <a:moveTo>
                  <a:pt x="153" y="86"/>
                </a:moveTo>
                <a:cubicBezTo>
                  <a:pt x="153" y="86"/>
                  <a:pt x="153" y="86"/>
                  <a:pt x="153" y="86"/>
                </a:cubicBezTo>
                <a:close/>
                <a:moveTo>
                  <a:pt x="151" y="84"/>
                </a:moveTo>
                <a:cubicBezTo>
                  <a:pt x="151" y="84"/>
                  <a:pt x="151" y="84"/>
                  <a:pt x="151" y="83"/>
                </a:cubicBezTo>
                <a:cubicBezTo>
                  <a:pt x="151" y="83"/>
                  <a:pt x="151" y="83"/>
                  <a:pt x="151" y="83"/>
                </a:cubicBezTo>
                <a:cubicBezTo>
                  <a:pt x="151" y="83"/>
                  <a:pt x="150" y="83"/>
                  <a:pt x="151" y="84"/>
                </a:cubicBezTo>
                <a:close/>
                <a:moveTo>
                  <a:pt x="153" y="86"/>
                </a:moveTo>
                <a:cubicBezTo>
                  <a:pt x="152" y="86"/>
                  <a:pt x="153" y="86"/>
                  <a:pt x="153" y="86"/>
                </a:cubicBezTo>
                <a:close/>
                <a:moveTo>
                  <a:pt x="165" y="111"/>
                </a:moveTo>
                <a:cubicBezTo>
                  <a:pt x="165" y="111"/>
                  <a:pt x="165" y="112"/>
                  <a:pt x="166" y="112"/>
                </a:cubicBezTo>
                <a:cubicBezTo>
                  <a:pt x="165" y="111"/>
                  <a:pt x="165" y="111"/>
                  <a:pt x="165" y="111"/>
                </a:cubicBezTo>
                <a:close/>
                <a:moveTo>
                  <a:pt x="162" y="105"/>
                </a:moveTo>
                <a:cubicBezTo>
                  <a:pt x="161" y="106"/>
                  <a:pt x="162" y="106"/>
                  <a:pt x="162" y="105"/>
                </a:cubicBezTo>
                <a:close/>
                <a:moveTo>
                  <a:pt x="149" y="82"/>
                </a:moveTo>
                <a:cubicBezTo>
                  <a:pt x="149" y="82"/>
                  <a:pt x="149" y="82"/>
                  <a:pt x="148" y="82"/>
                </a:cubicBezTo>
                <a:cubicBezTo>
                  <a:pt x="148" y="82"/>
                  <a:pt x="148" y="82"/>
                  <a:pt x="149" y="82"/>
                </a:cubicBezTo>
                <a:close/>
                <a:moveTo>
                  <a:pt x="161" y="106"/>
                </a:moveTo>
                <a:cubicBezTo>
                  <a:pt x="161" y="106"/>
                  <a:pt x="161" y="105"/>
                  <a:pt x="161" y="106"/>
                </a:cubicBezTo>
                <a:close/>
                <a:moveTo>
                  <a:pt x="148" y="82"/>
                </a:moveTo>
                <a:cubicBezTo>
                  <a:pt x="148" y="81"/>
                  <a:pt x="148" y="82"/>
                  <a:pt x="148" y="82"/>
                </a:cubicBezTo>
                <a:close/>
                <a:moveTo>
                  <a:pt x="161" y="105"/>
                </a:moveTo>
                <a:cubicBezTo>
                  <a:pt x="160" y="105"/>
                  <a:pt x="161" y="106"/>
                  <a:pt x="161" y="105"/>
                </a:cubicBezTo>
                <a:close/>
                <a:moveTo>
                  <a:pt x="149" y="83"/>
                </a:moveTo>
                <a:cubicBezTo>
                  <a:pt x="148" y="83"/>
                  <a:pt x="149" y="84"/>
                  <a:pt x="149" y="84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9" y="83"/>
                  <a:pt x="149" y="84"/>
                  <a:pt x="149" y="83"/>
                </a:cubicBezTo>
                <a:close/>
                <a:moveTo>
                  <a:pt x="149" y="85"/>
                </a:moveTo>
                <a:cubicBezTo>
                  <a:pt x="149" y="85"/>
                  <a:pt x="149" y="85"/>
                  <a:pt x="149" y="85"/>
                </a:cubicBezTo>
                <a:cubicBezTo>
                  <a:pt x="150" y="85"/>
                  <a:pt x="150" y="85"/>
                  <a:pt x="150" y="84"/>
                </a:cubicBezTo>
                <a:cubicBezTo>
                  <a:pt x="149" y="85"/>
                  <a:pt x="149" y="84"/>
                  <a:pt x="149" y="85"/>
                </a:cubicBezTo>
                <a:close/>
                <a:moveTo>
                  <a:pt x="166" y="117"/>
                </a:moveTo>
                <a:cubicBezTo>
                  <a:pt x="166" y="117"/>
                  <a:pt x="166" y="117"/>
                  <a:pt x="167" y="117"/>
                </a:cubicBezTo>
                <a:cubicBezTo>
                  <a:pt x="167" y="117"/>
                  <a:pt x="166" y="117"/>
                  <a:pt x="166" y="117"/>
                </a:cubicBezTo>
                <a:close/>
                <a:moveTo>
                  <a:pt x="163" y="111"/>
                </a:moveTo>
                <a:cubicBezTo>
                  <a:pt x="163" y="112"/>
                  <a:pt x="164" y="112"/>
                  <a:pt x="164" y="112"/>
                </a:cubicBezTo>
                <a:cubicBezTo>
                  <a:pt x="163" y="112"/>
                  <a:pt x="163" y="111"/>
                  <a:pt x="163" y="111"/>
                </a:cubicBezTo>
                <a:close/>
                <a:moveTo>
                  <a:pt x="146" y="82"/>
                </a:moveTo>
                <a:cubicBezTo>
                  <a:pt x="147" y="82"/>
                  <a:pt x="147" y="82"/>
                  <a:pt x="148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7" y="82"/>
                  <a:pt x="146" y="82"/>
                  <a:pt x="146" y="82"/>
                </a:cubicBezTo>
                <a:close/>
                <a:moveTo>
                  <a:pt x="164" y="113"/>
                </a:moveTo>
                <a:cubicBezTo>
                  <a:pt x="164" y="112"/>
                  <a:pt x="164" y="113"/>
                  <a:pt x="164" y="113"/>
                </a:cubicBezTo>
                <a:close/>
                <a:moveTo>
                  <a:pt x="148" y="83"/>
                </a:moveTo>
                <a:cubicBezTo>
                  <a:pt x="147" y="84"/>
                  <a:pt x="147" y="83"/>
                  <a:pt x="147" y="83"/>
                </a:cubicBezTo>
                <a:cubicBezTo>
                  <a:pt x="147" y="84"/>
                  <a:pt x="147" y="84"/>
                  <a:pt x="148" y="85"/>
                </a:cubicBezTo>
                <a:cubicBezTo>
                  <a:pt x="148" y="84"/>
                  <a:pt x="148" y="84"/>
                  <a:pt x="148" y="83"/>
                </a:cubicBezTo>
                <a:close/>
                <a:moveTo>
                  <a:pt x="159" y="105"/>
                </a:moveTo>
                <a:cubicBezTo>
                  <a:pt x="159" y="105"/>
                  <a:pt x="159" y="105"/>
                  <a:pt x="159" y="105"/>
                </a:cubicBezTo>
                <a:close/>
                <a:moveTo>
                  <a:pt x="160" y="111"/>
                </a:moveTo>
                <a:cubicBezTo>
                  <a:pt x="161" y="112"/>
                  <a:pt x="162" y="112"/>
                  <a:pt x="162" y="112"/>
                </a:cubicBezTo>
                <a:cubicBezTo>
                  <a:pt x="162" y="111"/>
                  <a:pt x="162" y="111"/>
                  <a:pt x="162" y="111"/>
                </a:cubicBezTo>
                <a:cubicBezTo>
                  <a:pt x="162" y="111"/>
                  <a:pt x="161" y="111"/>
                  <a:pt x="160" y="111"/>
                </a:cubicBezTo>
                <a:close/>
                <a:moveTo>
                  <a:pt x="163" y="113"/>
                </a:move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2"/>
                  <a:pt x="163" y="112"/>
                </a:cubicBezTo>
                <a:cubicBezTo>
                  <a:pt x="163" y="112"/>
                  <a:pt x="163" y="112"/>
                  <a:pt x="163" y="113"/>
                </a:cubicBezTo>
                <a:close/>
                <a:moveTo>
                  <a:pt x="165" y="117"/>
                </a:moveTo>
                <a:cubicBezTo>
                  <a:pt x="165" y="117"/>
                  <a:pt x="166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lose/>
                <a:moveTo>
                  <a:pt x="159" y="106"/>
                </a:moveTo>
                <a:cubicBezTo>
                  <a:pt x="159" y="106"/>
                  <a:pt x="159" y="105"/>
                  <a:pt x="159" y="106"/>
                </a:cubicBezTo>
                <a:close/>
                <a:moveTo>
                  <a:pt x="165" y="118"/>
                </a:moveTo>
                <a:cubicBezTo>
                  <a:pt x="165" y="119"/>
                  <a:pt x="166" y="119"/>
                  <a:pt x="166" y="118"/>
                </a:cubicBezTo>
                <a:cubicBezTo>
                  <a:pt x="166" y="118"/>
                  <a:pt x="165" y="118"/>
                  <a:pt x="165" y="118"/>
                </a:cubicBezTo>
                <a:close/>
                <a:moveTo>
                  <a:pt x="165" y="117"/>
                </a:moveTo>
                <a:cubicBezTo>
                  <a:pt x="165" y="117"/>
                  <a:pt x="165" y="117"/>
                  <a:pt x="165" y="117"/>
                </a:cubicBezTo>
                <a:close/>
                <a:moveTo>
                  <a:pt x="157" y="105"/>
                </a:moveTo>
                <a:cubicBezTo>
                  <a:pt x="157" y="105"/>
                  <a:pt x="157" y="105"/>
                  <a:pt x="157" y="105"/>
                </a:cubicBezTo>
                <a:cubicBezTo>
                  <a:pt x="157" y="105"/>
                  <a:pt x="158" y="105"/>
                  <a:pt x="158" y="105"/>
                </a:cubicBezTo>
                <a:cubicBezTo>
                  <a:pt x="158" y="105"/>
                  <a:pt x="158" y="105"/>
                  <a:pt x="157" y="105"/>
                </a:cubicBezTo>
                <a:close/>
                <a:moveTo>
                  <a:pt x="146" y="84"/>
                </a:moveTo>
                <a:cubicBezTo>
                  <a:pt x="146" y="85"/>
                  <a:pt x="147" y="84"/>
                  <a:pt x="146" y="84"/>
                </a:cubicBezTo>
                <a:close/>
                <a:moveTo>
                  <a:pt x="147" y="85"/>
                </a:moveTo>
                <a:cubicBezTo>
                  <a:pt x="146" y="85"/>
                  <a:pt x="146" y="85"/>
                  <a:pt x="146" y="85"/>
                </a:cubicBezTo>
                <a:cubicBezTo>
                  <a:pt x="146" y="85"/>
                  <a:pt x="146" y="85"/>
                  <a:pt x="147" y="85"/>
                </a:cubicBezTo>
                <a:close/>
                <a:moveTo>
                  <a:pt x="163" y="118"/>
                </a:moveTo>
                <a:cubicBezTo>
                  <a:pt x="164" y="119"/>
                  <a:pt x="164" y="118"/>
                  <a:pt x="164" y="118"/>
                </a:cubicBezTo>
                <a:cubicBezTo>
                  <a:pt x="164" y="118"/>
                  <a:pt x="164" y="118"/>
                  <a:pt x="163" y="118"/>
                </a:cubicBezTo>
                <a:close/>
                <a:moveTo>
                  <a:pt x="159" y="109"/>
                </a:moveTo>
                <a:cubicBezTo>
                  <a:pt x="158" y="109"/>
                  <a:pt x="159" y="110"/>
                  <a:pt x="159" y="109"/>
                </a:cubicBezTo>
                <a:cubicBezTo>
                  <a:pt x="159" y="109"/>
                  <a:pt x="159" y="109"/>
                  <a:pt x="159" y="109"/>
                </a:cubicBezTo>
                <a:close/>
                <a:moveTo>
                  <a:pt x="142" y="83"/>
                </a:moveTo>
                <a:cubicBezTo>
                  <a:pt x="143" y="83"/>
                  <a:pt x="144" y="83"/>
                  <a:pt x="145" y="83"/>
                </a:cubicBezTo>
                <a:cubicBezTo>
                  <a:pt x="145" y="82"/>
                  <a:pt x="143" y="82"/>
                  <a:pt x="142" y="83"/>
                </a:cubicBezTo>
                <a:close/>
                <a:moveTo>
                  <a:pt x="145" y="85"/>
                </a:moveTo>
                <a:cubicBezTo>
                  <a:pt x="145" y="85"/>
                  <a:pt x="145" y="85"/>
                  <a:pt x="145" y="85"/>
                </a:cubicBezTo>
                <a:cubicBezTo>
                  <a:pt x="145" y="85"/>
                  <a:pt x="146" y="85"/>
                  <a:pt x="146" y="85"/>
                </a:cubicBezTo>
                <a:cubicBezTo>
                  <a:pt x="146" y="85"/>
                  <a:pt x="146" y="85"/>
                  <a:pt x="145" y="85"/>
                </a:cubicBezTo>
                <a:cubicBezTo>
                  <a:pt x="145" y="85"/>
                  <a:pt x="145" y="85"/>
                  <a:pt x="145" y="85"/>
                </a:cubicBezTo>
                <a:close/>
                <a:moveTo>
                  <a:pt x="157" y="108"/>
                </a:moveTo>
                <a:cubicBezTo>
                  <a:pt x="156" y="108"/>
                  <a:pt x="155" y="107"/>
                  <a:pt x="154" y="108"/>
                </a:cubicBezTo>
                <a:cubicBezTo>
                  <a:pt x="154" y="109"/>
                  <a:pt x="155" y="108"/>
                  <a:pt x="155" y="109"/>
                </a:cubicBezTo>
                <a:cubicBezTo>
                  <a:pt x="154" y="109"/>
                  <a:pt x="154" y="109"/>
                  <a:pt x="154" y="110"/>
                </a:cubicBezTo>
                <a:cubicBezTo>
                  <a:pt x="154" y="109"/>
                  <a:pt x="155" y="110"/>
                  <a:pt x="156" y="110"/>
                </a:cubicBezTo>
                <a:cubicBezTo>
                  <a:pt x="155" y="109"/>
                  <a:pt x="156" y="108"/>
                  <a:pt x="157" y="109"/>
                </a:cubicBezTo>
                <a:cubicBezTo>
                  <a:pt x="157" y="109"/>
                  <a:pt x="156" y="109"/>
                  <a:pt x="156" y="109"/>
                </a:cubicBezTo>
                <a:cubicBezTo>
                  <a:pt x="157" y="109"/>
                  <a:pt x="157" y="110"/>
                  <a:pt x="158" y="110"/>
                </a:cubicBezTo>
                <a:cubicBezTo>
                  <a:pt x="158" y="109"/>
                  <a:pt x="158" y="108"/>
                  <a:pt x="157" y="108"/>
                </a:cubicBezTo>
                <a:close/>
                <a:moveTo>
                  <a:pt x="159" y="112"/>
                </a:moveTo>
                <a:cubicBezTo>
                  <a:pt x="159" y="112"/>
                  <a:pt x="160" y="112"/>
                  <a:pt x="160" y="111"/>
                </a:cubicBezTo>
                <a:cubicBezTo>
                  <a:pt x="159" y="111"/>
                  <a:pt x="159" y="111"/>
                  <a:pt x="159" y="112"/>
                </a:cubicBezTo>
                <a:close/>
                <a:moveTo>
                  <a:pt x="162" y="119"/>
                </a:moveTo>
                <a:cubicBezTo>
                  <a:pt x="162" y="119"/>
                  <a:pt x="163" y="119"/>
                  <a:pt x="163" y="118"/>
                </a:cubicBezTo>
                <a:cubicBezTo>
                  <a:pt x="163" y="118"/>
                  <a:pt x="162" y="118"/>
                  <a:pt x="162" y="119"/>
                </a:cubicBezTo>
                <a:close/>
                <a:moveTo>
                  <a:pt x="158" y="113"/>
                </a:moveTo>
                <a:cubicBezTo>
                  <a:pt x="158" y="113"/>
                  <a:pt x="159" y="113"/>
                  <a:pt x="159" y="113"/>
                </a:cubicBezTo>
                <a:cubicBezTo>
                  <a:pt x="159" y="113"/>
                  <a:pt x="159" y="113"/>
                  <a:pt x="158" y="113"/>
                </a:cubicBezTo>
                <a:close/>
                <a:moveTo>
                  <a:pt x="143" y="84"/>
                </a:moveTo>
                <a:cubicBezTo>
                  <a:pt x="143" y="84"/>
                  <a:pt x="142" y="84"/>
                  <a:pt x="142" y="84"/>
                </a:cubicBezTo>
                <a:cubicBezTo>
                  <a:pt x="142" y="85"/>
                  <a:pt x="143" y="85"/>
                  <a:pt x="143" y="86"/>
                </a:cubicBezTo>
                <a:cubicBezTo>
                  <a:pt x="144" y="86"/>
                  <a:pt x="144" y="86"/>
                  <a:pt x="144" y="85"/>
                </a:cubicBezTo>
                <a:cubicBezTo>
                  <a:pt x="144" y="85"/>
                  <a:pt x="143" y="85"/>
                  <a:pt x="143" y="84"/>
                </a:cubicBezTo>
                <a:close/>
                <a:moveTo>
                  <a:pt x="158" y="112"/>
                </a:moveTo>
                <a:cubicBezTo>
                  <a:pt x="158" y="112"/>
                  <a:pt x="158" y="112"/>
                  <a:pt x="158" y="112"/>
                </a:cubicBezTo>
                <a:cubicBezTo>
                  <a:pt x="158" y="111"/>
                  <a:pt x="158" y="111"/>
                  <a:pt x="158" y="112"/>
                </a:cubicBezTo>
                <a:close/>
                <a:moveTo>
                  <a:pt x="161" y="118"/>
                </a:moveTo>
                <a:cubicBezTo>
                  <a:pt x="161" y="119"/>
                  <a:pt x="162" y="118"/>
                  <a:pt x="162" y="118"/>
                </a:cubicBezTo>
                <a:cubicBezTo>
                  <a:pt x="161" y="118"/>
                  <a:pt x="161" y="118"/>
                  <a:pt x="161" y="118"/>
                </a:cubicBezTo>
                <a:close/>
                <a:moveTo>
                  <a:pt x="141" y="84"/>
                </a:moveTo>
                <a:cubicBezTo>
                  <a:pt x="140" y="84"/>
                  <a:pt x="141" y="84"/>
                  <a:pt x="140" y="85"/>
                </a:cubicBezTo>
                <a:cubicBezTo>
                  <a:pt x="140" y="85"/>
                  <a:pt x="140" y="84"/>
                  <a:pt x="140" y="84"/>
                </a:cubicBezTo>
                <a:cubicBezTo>
                  <a:pt x="139" y="85"/>
                  <a:pt x="140" y="85"/>
                  <a:pt x="140" y="85"/>
                </a:cubicBezTo>
                <a:cubicBezTo>
                  <a:pt x="141" y="86"/>
                  <a:pt x="139" y="86"/>
                  <a:pt x="140" y="86"/>
                </a:cubicBezTo>
                <a:cubicBezTo>
                  <a:pt x="141" y="86"/>
                  <a:pt x="142" y="87"/>
                  <a:pt x="142" y="86"/>
                </a:cubicBezTo>
                <a:cubicBezTo>
                  <a:pt x="142" y="86"/>
                  <a:pt x="141" y="86"/>
                  <a:pt x="141" y="85"/>
                </a:cubicBezTo>
                <a:cubicBezTo>
                  <a:pt x="141" y="85"/>
                  <a:pt x="141" y="85"/>
                  <a:pt x="142" y="85"/>
                </a:cubicBezTo>
                <a:cubicBezTo>
                  <a:pt x="142" y="84"/>
                  <a:pt x="141" y="84"/>
                  <a:pt x="141" y="84"/>
                </a:cubicBezTo>
                <a:close/>
                <a:moveTo>
                  <a:pt x="155" y="111"/>
                </a:moveTo>
                <a:cubicBezTo>
                  <a:pt x="155" y="112"/>
                  <a:pt x="155" y="112"/>
                  <a:pt x="156" y="112"/>
                </a:cubicBezTo>
                <a:cubicBezTo>
                  <a:pt x="156" y="112"/>
                  <a:pt x="155" y="111"/>
                  <a:pt x="155" y="111"/>
                </a:cubicBezTo>
                <a:close/>
                <a:moveTo>
                  <a:pt x="153" y="108"/>
                </a:moveTo>
                <a:cubicBezTo>
                  <a:pt x="152" y="108"/>
                  <a:pt x="150" y="108"/>
                  <a:pt x="148" y="109"/>
                </a:cubicBezTo>
                <a:cubicBezTo>
                  <a:pt x="149" y="109"/>
                  <a:pt x="148" y="109"/>
                  <a:pt x="148" y="110"/>
                </a:cubicBezTo>
                <a:cubicBezTo>
                  <a:pt x="149" y="110"/>
                  <a:pt x="151" y="110"/>
                  <a:pt x="153" y="110"/>
                </a:cubicBezTo>
                <a:cubicBezTo>
                  <a:pt x="153" y="109"/>
                  <a:pt x="154" y="109"/>
                  <a:pt x="153" y="108"/>
                </a:cubicBezTo>
                <a:close/>
                <a:moveTo>
                  <a:pt x="153" y="110"/>
                </a:moveTo>
                <a:cubicBezTo>
                  <a:pt x="153" y="109"/>
                  <a:pt x="153" y="110"/>
                  <a:pt x="153" y="110"/>
                </a:cubicBezTo>
                <a:close/>
                <a:moveTo>
                  <a:pt x="153" y="111"/>
                </a:moveTo>
                <a:cubicBezTo>
                  <a:pt x="153" y="111"/>
                  <a:pt x="153" y="111"/>
                  <a:pt x="153" y="112"/>
                </a:cubicBezTo>
                <a:cubicBezTo>
                  <a:pt x="153" y="112"/>
                  <a:pt x="153" y="112"/>
                  <a:pt x="154" y="112"/>
                </a:cubicBezTo>
                <a:cubicBezTo>
                  <a:pt x="154" y="112"/>
                  <a:pt x="154" y="111"/>
                  <a:pt x="153" y="111"/>
                </a:cubicBezTo>
                <a:close/>
                <a:moveTo>
                  <a:pt x="138" y="85"/>
                </a:moveTo>
                <a:cubicBezTo>
                  <a:pt x="138" y="85"/>
                  <a:pt x="138" y="85"/>
                  <a:pt x="138" y="85"/>
                </a:cubicBezTo>
                <a:cubicBezTo>
                  <a:pt x="139" y="85"/>
                  <a:pt x="139" y="86"/>
                  <a:pt x="140" y="85"/>
                </a:cubicBezTo>
                <a:cubicBezTo>
                  <a:pt x="139" y="85"/>
                  <a:pt x="138" y="85"/>
                  <a:pt x="138" y="85"/>
                </a:cubicBezTo>
                <a:close/>
                <a:moveTo>
                  <a:pt x="139" y="86"/>
                </a:moveTo>
                <a:cubicBezTo>
                  <a:pt x="139" y="87"/>
                  <a:pt x="139" y="87"/>
                  <a:pt x="139" y="87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6"/>
                  <a:pt x="139" y="86"/>
                  <a:pt x="139" y="86"/>
                </a:cubicBezTo>
                <a:close/>
                <a:moveTo>
                  <a:pt x="148" y="106"/>
                </a:move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8" y="106"/>
                  <a:pt x="148" y="106"/>
                </a:cubicBezTo>
                <a:close/>
                <a:moveTo>
                  <a:pt x="151" y="112"/>
                </a:moveTo>
                <a:cubicBezTo>
                  <a:pt x="151" y="112"/>
                  <a:pt x="152" y="112"/>
                  <a:pt x="152" y="112"/>
                </a:cubicBezTo>
                <a:cubicBezTo>
                  <a:pt x="152" y="112"/>
                  <a:pt x="152" y="112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lose/>
                <a:moveTo>
                  <a:pt x="138" y="86"/>
                </a:moveTo>
                <a:cubicBezTo>
                  <a:pt x="138" y="87"/>
                  <a:pt x="138" y="87"/>
                  <a:pt x="138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6"/>
                  <a:pt x="138" y="86"/>
                  <a:pt x="138" y="86"/>
                </a:cubicBezTo>
                <a:close/>
                <a:moveTo>
                  <a:pt x="150" y="113"/>
                </a:moveTo>
                <a:cubicBezTo>
                  <a:pt x="150" y="114"/>
                  <a:pt x="152" y="113"/>
                  <a:pt x="152" y="113"/>
                </a:cubicBezTo>
                <a:cubicBezTo>
                  <a:pt x="152" y="113"/>
                  <a:pt x="151" y="113"/>
                  <a:pt x="150" y="113"/>
                </a:cubicBezTo>
                <a:close/>
                <a:moveTo>
                  <a:pt x="137" y="85"/>
                </a:moveTo>
                <a:cubicBezTo>
                  <a:pt x="137" y="85"/>
                  <a:pt x="137" y="86"/>
                  <a:pt x="137" y="86"/>
                </a:cubicBezTo>
                <a:cubicBezTo>
                  <a:pt x="137" y="85"/>
                  <a:pt x="137" y="85"/>
                  <a:pt x="137" y="85"/>
                </a:cubicBezTo>
                <a:close/>
                <a:moveTo>
                  <a:pt x="147" y="105"/>
                </a:moveTo>
                <a:cubicBezTo>
                  <a:pt x="147" y="106"/>
                  <a:pt x="147" y="105"/>
                  <a:pt x="147" y="105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0" y="112"/>
                </a:cubicBezTo>
                <a:cubicBezTo>
                  <a:pt x="150" y="112"/>
                  <a:pt x="149" y="112"/>
                  <a:pt x="150" y="112"/>
                </a:cubicBezTo>
                <a:close/>
                <a:moveTo>
                  <a:pt x="135" y="86"/>
                </a:moveTo>
                <a:cubicBezTo>
                  <a:pt x="136" y="86"/>
                  <a:pt x="136" y="87"/>
                  <a:pt x="136" y="86"/>
                </a:cubicBezTo>
                <a:cubicBezTo>
                  <a:pt x="136" y="86"/>
                  <a:pt x="135" y="86"/>
                  <a:pt x="135" y="86"/>
                </a:cubicBezTo>
                <a:close/>
                <a:moveTo>
                  <a:pt x="141" y="96"/>
                </a:moveTo>
                <a:cubicBezTo>
                  <a:pt x="140" y="96"/>
                  <a:pt x="142" y="95"/>
                  <a:pt x="141" y="96"/>
                </a:cubicBezTo>
                <a:close/>
                <a:moveTo>
                  <a:pt x="148" y="112"/>
                </a:moveTo>
                <a:cubicBezTo>
                  <a:pt x="148" y="112"/>
                  <a:pt x="148" y="112"/>
                  <a:pt x="149" y="112"/>
                </a:cubicBezTo>
                <a:cubicBezTo>
                  <a:pt x="149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2"/>
                </a:cubicBezTo>
                <a:close/>
                <a:moveTo>
                  <a:pt x="134" y="86"/>
                </a:moveTo>
                <a:cubicBezTo>
                  <a:pt x="134" y="87"/>
                  <a:pt x="135" y="86"/>
                  <a:pt x="134" y="86"/>
                </a:cubicBezTo>
                <a:close/>
                <a:moveTo>
                  <a:pt x="142" y="109"/>
                </a:moveTo>
                <a:cubicBezTo>
                  <a:pt x="142" y="109"/>
                  <a:pt x="141" y="109"/>
                  <a:pt x="141" y="109"/>
                </a:cubicBezTo>
                <a:cubicBezTo>
                  <a:pt x="139" y="110"/>
                  <a:pt x="137" y="108"/>
                  <a:pt x="135" y="110"/>
                </a:cubicBezTo>
                <a:cubicBezTo>
                  <a:pt x="134" y="110"/>
                  <a:pt x="132" y="109"/>
                  <a:pt x="133" y="111"/>
                </a:cubicBezTo>
                <a:cubicBezTo>
                  <a:pt x="137" y="110"/>
                  <a:pt x="141" y="111"/>
                  <a:pt x="145" y="110"/>
                </a:cubicBezTo>
                <a:cubicBezTo>
                  <a:pt x="145" y="109"/>
                  <a:pt x="146" y="109"/>
                  <a:pt x="146" y="109"/>
                </a:cubicBezTo>
                <a:cubicBezTo>
                  <a:pt x="146" y="109"/>
                  <a:pt x="147" y="109"/>
                  <a:pt x="146" y="108"/>
                </a:cubicBezTo>
                <a:cubicBezTo>
                  <a:pt x="145" y="109"/>
                  <a:pt x="144" y="108"/>
                  <a:pt x="142" y="109"/>
                </a:cubicBezTo>
                <a:close/>
                <a:moveTo>
                  <a:pt x="146" y="110"/>
                </a:moveTo>
                <a:cubicBezTo>
                  <a:pt x="146" y="110"/>
                  <a:pt x="147" y="110"/>
                  <a:pt x="147" y="110"/>
                </a:cubicBezTo>
                <a:cubicBezTo>
                  <a:pt x="147" y="110"/>
                  <a:pt x="146" y="109"/>
                  <a:pt x="146" y="110"/>
                </a:cubicBezTo>
                <a:close/>
                <a:moveTo>
                  <a:pt x="145" y="112"/>
                </a:moveTo>
                <a:cubicBezTo>
                  <a:pt x="144" y="112"/>
                  <a:pt x="144" y="112"/>
                  <a:pt x="143" y="112"/>
                </a:cubicBezTo>
                <a:cubicBezTo>
                  <a:pt x="144" y="113"/>
                  <a:pt x="146" y="113"/>
                  <a:pt x="146" y="112"/>
                </a:cubicBezTo>
                <a:cubicBezTo>
                  <a:pt x="146" y="112"/>
                  <a:pt x="146" y="112"/>
                  <a:pt x="145" y="112"/>
                </a:cubicBezTo>
                <a:close/>
                <a:moveTo>
                  <a:pt x="136" y="96"/>
                </a:moveTo>
                <a:cubicBezTo>
                  <a:pt x="136" y="96"/>
                  <a:pt x="136" y="96"/>
                  <a:pt x="136" y="96"/>
                </a:cubicBezTo>
                <a:cubicBezTo>
                  <a:pt x="137" y="96"/>
                  <a:pt x="136" y="96"/>
                  <a:pt x="136" y="96"/>
                </a:cubicBezTo>
                <a:close/>
                <a:moveTo>
                  <a:pt x="142" y="107"/>
                </a:moveTo>
                <a:cubicBezTo>
                  <a:pt x="142" y="107"/>
                  <a:pt x="142" y="107"/>
                  <a:pt x="142" y="107"/>
                </a:cubicBezTo>
                <a:cubicBezTo>
                  <a:pt x="142" y="107"/>
                  <a:pt x="142" y="107"/>
                  <a:pt x="142" y="106"/>
                </a:cubicBezTo>
                <a:cubicBezTo>
                  <a:pt x="142" y="106"/>
                  <a:pt x="142" y="107"/>
                  <a:pt x="142" y="107"/>
                </a:cubicBezTo>
                <a:close/>
                <a:moveTo>
                  <a:pt x="141" y="107"/>
                </a:moveTo>
                <a:cubicBezTo>
                  <a:pt x="141" y="107"/>
                  <a:pt x="141" y="107"/>
                  <a:pt x="141" y="107"/>
                </a:cubicBezTo>
                <a:cubicBezTo>
                  <a:pt x="141" y="107"/>
                  <a:pt x="141" y="106"/>
                  <a:pt x="141" y="107"/>
                </a:cubicBezTo>
                <a:close/>
                <a:moveTo>
                  <a:pt x="131" y="97"/>
                </a:moveTo>
                <a:cubicBezTo>
                  <a:pt x="132" y="96"/>
                  <a:pt x="133" y="97"/>
                  <a:pt x="135" y="96"/>
                </a:cubicBezTo>
                <a:cubicBezTo>
                  <a:pt x="135" y="96"/>
                  <a:pt x="135" y="96"/>
                  <a:pt x="135" y="96"/>
                </a:cubicBezTo>
                <a:cubicBezTo>
                  <a:pt x="134" y="96"/>
                  <a:pt x="132" y="95"/>
                  <a:pt x="131" y="97"/>
                </a:cubicBezTo>
                <a:close/>
                <a:moveTo>
                  <a:pt x="139" y="107"/>
                </a:moveTo>
                <a:cubicBezTo>
                  <a:pt x="139" y="107"/>
                  <a:pt x="139" y="107"/>
                  <a:pt x="139" y="107"/>
                </a:cubicBezTo>
                <a:close/>
                <a:moveTo>
                  <a:pt x="140" y="113"/>
                </a:moveTo>
                <a:cubicBezTo>
                  <a:pt x="140" y="113"/>
                  <a:pt x="142" y="113"/>
                  <a:pt x="141" y="112"/>
                </a:cubicBezTo>
                <a:cubicBezTo>
                  <a:pt x="141" y="112"/>
                  <a:pt x="140" y="112"/>
                  <a:pt x="140" y="113"/>
                </a:cubicBezTo>
                <a:close/>
                <a:moveTo>
                  <a:pt x="138" y="114"/>
                </a:moveTo>
                <a:cubicBezTo>
                  <a:pt x="138" y="115"/>
                  <a:pt x="140" y="114"/>
                  <a:pt x="140" y="114"/>
                </a:cubicBezTo>
                <a:cubicBezTo>
                  <a:pt x="140" y="114"/>
                  <a:pt x="139" y="114"/>
                  <a:pt x="138" y="114"/>
                </a:cubicBezTo>
                <a:close/>
                <a:moveTo>
                  <a:pt x="141" y="120"/>
                </a:moveTo>
                <a:cubicBezTo>
                  <a:pt x="142" y="120"/>
                  <a:pt x="143" y="119"/>
                  <a:pt x="143" y="120"/>
                </a:cubicBezTo>
                <a:cubicBezTo>
                  <a:pt x="143" y="119"/>
                  <a:pt x="143" y="119"/>
                  <a:pt x="143" y="119"/>
                </a:cubicBezTo>
                <a:cubicBezTo>
                  <a:pt x="143" y="119"/>
                  <a:pt x="142" y="119"/>
                  <a:pt x="141" y="120"/>
                </a:cubicBezTo>
                <a:close/>
                <a:moveTo>
                  <a:pt x="139" y="112"/>
                </a:moveTo>
                <a:cubicBezTo>
                  <a:pt x="139" y="112"/>
                  <a:pt x="139" y="113"/>
                  <a:pt x="139" y="113"/>
                </a:cubicBezTo>
                <a:cubicBezTo>
                  <a:pt x="140" y="113"/>
                  <a:pt x="139" y="112"/>
                  <a:pt x="139" y="112"/>
                </a:cubicBezTo>
                <a:close/>
                <a:moveTo>
                  <a:pt x="137" y="113"/>
                </a:moveTo>
                <a:cubicBezTo>
                  <a:pt x="138" y="113"/>
                  <a:pt x="139" y="113"/>
                  <a:pt x="139" y="112"/>
                </a:cubicBezTo>
                <a:cubicBezTo>
                  <a:pt x="138" y="112"/>
                  <a:pt x="137" y="112"/>
                  <a:pt x="137" y="113"/>
                </a:cubicBezTo>
                <a:close/>
                <a:moveTo>
                  <a:pt x="128" y="96"/>
                </a:moveTo>
                <a:cubicBezTo>
                  <a:pt x="128" y="97"/>
                  <a:pt x="129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29" y="96"/>
                  <a:pt x="129" y="96"/>
                  <a:pt x="128" y="96"/>
                </a:cubicBezTo>
                <a:close/>
                <a:moveTo>
                  <a:pt x="125" y="90"/>
                </a:moveTo>
                <a:cubicBezTo>
                  <a:pt x="125" y="91"/>
                  <a:pt x="126" y="90"/>
                  <a:pt x="125" y="90"/>
                </a:cubicBezTo>
                <a:close/>
                <a:moveTo>
                  <a:pt x="136" y="114"/>
                </a:moveTo>
                <a:cubicBezTo>
                  <a:pt x="136" y="115"/>
                  <a:pt x="137" y="114"/>
                  <a:pt x="137" y="114"/>
                </a:cubicBezTo>
                <a:cubicBezTo>
                  <a:pt x="137" y="114"/>
                  <a:pt x="136" y="114"/>
                  <a:pt x="136" y="114"/>
                </a:cubicBezTo>
                <a:close/>
                <a:moveTo>
                  <a:pt x="140" y="119"/>
                </a:moveTo>
                <a:cubicBezTo>
                  <a:pt x="139" y="119"/>
                  <a:pt x="140" y="120"/>
                  <a:pt x="140" y="119"/>
                </a:cubicBezTo>
                <a:close/>
                <a:moveTo>
                  <a:pt x="125" y="96"/>
                </a:moveTo>
                <a:cubicBezTo>
                  <a:pt x="126" y="97"/>
                  <a:pt x="127" y="97"/>
                  <a:pt x="127" y="96"/>
                </a:cubicBezTo>
                <a:cubicBezTo>
                  <a:pt x="127" y="96"/>
                  <a:pt x="126" y="96"/>
                  <a:pt x="125" y="96"/>
                </a:cubicBezTo>
                <a:close/>
                <a:moveTo>
                  <a:pt x="123" y="91"/>
                </a:moveTo>
                <a:cubicBezTo>
                  <a:pt x="123" y="90"/>
                  <a:pt x="123" y="91"/>
                  <a:pt x="123" y="91"/>
                </a:cubicBezTo>
                <a:close/>
                <a:moveTo>
                  <a:pt x="123" y="97"/>
                </a:moveTo>
                <a:cubicBezTo>
                  <a:pt x="124" y="97"/>
                  <a:pt x="125" y="97"/>
                  <a:pt x="125" y="97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4" y="96"/>
                  <a:pt x="124" y="96"/>
                  <a:pt x="123" y="97"/>
                </a:cubicBezTo>
                <a:close/>
                <a:moveTo>
                  <a:pt x="134" y="114"/>
                </a:moveTo>
                <a:cubicBezTo>
                  <a:pt x="134" y="113"/>
                  <a:pt x="134" y="113"/>
                  <a:pt x="134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3" y="113"/>
                  <a:pt x="133" y="113"/>
                  <a:pt x="134" y="114"/>
                </a:cubicBezTo>
                <a:close/>
                <a:moveTo>
                  <a:pt x="130" y="110"/>
                </a:moveTo>
                <a:cubicBezTo>
                  <a:pt x="130" y="110"/>
                  <a:pt x="131" y="110"/>
                  <a:pt x="131" y="109"/>
                </a:cubicBezTo>
                <a:cubicBezTo>
                  <a:pt x="130" y="109"/>
                  <a:pt x="129" y="110"/>
                  <a:pt x="127" y="110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8" y="111"/>
                  <a:pt x="128" y="111"/>
                  <a:pt x="129" y="111"/>
                </a:cubicBezTo>
                <a:cubicBezTo>
                  <a:pt x="129" y="111"/>
                  <a:pt x="128" y="111"/>
                  <a:pt x="128" y="110"/>
                </a:cubicBezTo>
                <a:cubicBezTo>
                  <a:pt x="129" y="110"/>
                  <a:pt x="130" y="110"/>
                  <a:pt x="130" y="110"/>
                </a:cubicBezTo>
                <a:cubicBezTo>
                  <a:pt x="130" y="111"/>
                  <a:pt x="129" y="110"/>
                  <a:pt x="129" y="111"/>
                </a:cubicBezTo>
                <a:cubicBezTo>
                  <a:pt x="130" y="111"/>
                  <a:pt x="130" y="111"/>
                  <a:pt x="130" y="111"/>
                </a:cubicBezTo>
                <a:cubicBezTo>
                  <a:pt x="131" y="111"/>
                  <a:pt x="132" y="111"/>
                  <a:pt x="132" y="110"/>
                </a:cubicBezTo>
                <a:cubicBezTo>
                  <a:pt x="131" y="110"/>
                  <a:pt x="131" y="110"/>
                  <a:pt x="130" y="110"/>
                </a:cubicBezTo>
                <a:close/>
                <a:moveTo>
                  <a:pt x="131" y="113"/>
                </a:moveTo>
                <a:cubicBezTo>
                  <a:pt x="131" y="113"/>
                  <a:pt x="131" y="113"/>
                  <a:pt x="131" y="114"/>
                </a:cubicBezTo>
                <a:cubicBezTo>
                  <a:pt x="132" y="113"/>
                  <a:pt x="133" y="113"/>
                  <a:pt x="133" y="113"/>
                </a:cubicBezTo>
                <a:cubicBezTo>
                  <a:pt x="132" y="113"/>
                  <a:pt x="131" y="112"/>
                  <a:pt x="131" y="113"/>
                </a:cubicBezTo>
                <a:close/>
                <a:moveTo>
                  <a:pt x="132" y="114"/>
                </a:moveTo>
                <a:cubicBezTo>
                  <a:pt x="132" y="114"/>
                  <a:pt x="132" y="115"/>
                  <a:pt x="132" y="115"/>
                </a:cubicBezTo>
                <a:cubicBezTo>
                  <a:pt x="132" y="115"/>
                  <a:pt x="132" y="115"/>
                  <a:pt x="133" y="115"/>
                </a:cubicBezTo>
                <a:cubicBezTo>
                  <a:pt x="133" y="114"/>
                  <a:pt x="133" y="114"/>
                  <a:pt x="132" y="114"/>
                </a:cubicBezTo>
                <a:cubicBezTo>
                  <a:pt x="132" y="114"/>
                  <a:pt x="132" y="114"/>
                  <a:pt x="132" y="114"/>
                </a:cubicBezTo>
                <a:close/>
                <a:moveTo>
                  <a:pt x="122" y="97"/>
                </a:moveTo>
                <a:cubicBezTo>
                  <a:pt x="122" y="97"/>
                  <a:pt x="123" y="97"/>
                  <a:pt x="122" y="97"/>
                </a:cubicBezTo>
                <a:close/>
                <a:moveTo>
                  <a:pt x="122" y="99"/>
                </a:moveTo>
                <a:cubicBezTo>
                  <a:pt x="121" y="99"/>
                  <a:pt x="121" y="98"/>
                  <a:pt x="121" y="98"/>
                </a:cubicBezTo>
                <a:cubicBezTo>
                  <a:pt x="121" y="98"/>
                  <a:pt x="121" y="99"/>
                  <a:pt x="122" y="99"/>
                </a:cubicBezTo>
                <a:close/>
                <a:moveTo>
                  <a:pt x="128" y="114"/>
                </a:moveTo>
                <a:cubicBezTo>
                  <a:pt x="129" y="114"/>
                  <a:pt x="129" y="114"/>
                  <a:pt x="129" y="114"/>
                </a:cubicBezTo>
                <a:cubicBezTo>
                  <a:pt x="129" y="114"/>
                  <a:pt x="129" y="113"/>
                  <a:pt x="128" y="114"/>
                </a:cubicBezTo>
                <a:close/>
                <a:moveTo>
                  <a:pt x="126" y="112"/>
                </a:moveTo>
                <a:cubicBezTo>
                  <a:pt x="128" y="111"/>
                  <a:pt x="126" y="109"/>
                  <a:pt x="124" y="111"/>
                </a:cubicBezTo>
                <a:cubicBezTo>
                  <a:pt x="124" y="110"/>
                  <a:pt x="124" y="110"/>
                  <a:pt x="123" y="110"/>
                </a:cubicBezTo>
                <a:cubicBezTo>
                  <a:pt x="123" y="110"/>
                  <a:pt x="123" y="110"/>
                  <a:pt x="122" y="110"/>
                </a:cubicBezTo>
                <a:cubicBezTo>
                  <a:pt x="122" y="111"/>
                  <a:pt x="121" y="111"/>
                  <a:pt x="121" y="112"/>
                </a:cubicBezTo>
                <a:cubicBezTo>
                  <a:pt x="122" y="111"/>
                  <a:pt x="124" y="112"/>
                  <a:pt x="126" y="112"/>
                </a:cubicBezTo>
                <a:close/>
                <a:moveTo>
                  <a:pt x="124" y="114"/>
                </a:moveTo>
                <a:cubicBezTo>
                  <a:pt x="125" y="114"/>
                  <a:pt x="125" y="114"/>
                  <a:pt x="125" y="115"/>
                </a:cubicBezTo>
                <a:cubicBezTo>
                  <a:pt x="125" y="114"/>
                  <a:pt x="126" y="114"/>
                  <a:pt x="126" y="114"/>
                </a:cubicBezTo>
                <a:cubicBezTo>
                  <a:pt x="125" y="113"/>
                  <a:pt x="127" y="113"/>
                  <a:pt x="127" y="112"/>
                </a:cubicBezTo>
                <a:cubicBezTo>
                  <a:pt x="126" y="113"/>
                  <a:pt x="125" y="113"/>
                  <a:pt x="124" y="114"/>
                </a:cubicBezTo>
                <a:close/>
                <a:moveTo>
                  <a:pt x="129" y="120"/>
                </a:moveTo>
                <a:cubicBezTo>
                  <a:pt x="129" y="121"/>
                  <a:pt x="130" y="120"/>
                  <a:pt x="130" y="120"/>
                </a:cubicBezTo>
                <a:cubicBezTo>
                  <a:pt x="130" y="120"/>
                  <a:pt x="130" y="120"/>
                  <a:pt x="129" y="120"/>
                </a:cubicBezTo>
                <a:close/>
                <a:moveTo>
                  <a:pt x="126" y="115"/>
                </a:moveTo>
                <a:cubicBezTo>
                  <a:pt x="126" y="115"/>
                  <a:pt x="127" y="115"/>
                  <a:pt x="126" y="115"/>
                </a:cubicBezTo>
                <a:close/>
                <a:moveTo>
                  <a:pt x="68" y="7"/>
                </a:moveTo>
                <a:cubicBezTo>
                  <a:pt x="69" y="7"/>
                  <a:pt x="68" y="7"/>
                  <a:pt x="68" y="7"/>
                </a:cubicBezTo>
                <a:close/>
                <a:moveTo>
                  <a:pt x="68" y="7"/>
                </a:moveTo>
                <a:cubicBezTo>
                  <a:pt x="68" y="7"/>
                  <a:pt x="68" y="7"/>
                  <a:pt x="68" y="7"/>
                </a:cubicBezTo>
                <a:close/>
                <a:moveTo>
                  <a:pt x="128" y="120"/>
                </a:moveTo>
                <a:cubicBezTo>
                  <a:pt x="128" y="121"/>
                  <a:pt x="129" y="120"/>
                  <a:pt x="128" y="120"/>
                </a:cubicBezTo>
                <a:close/>
                <a:moveTo>
                  <a:pt x="123" y="115"/>
                </a:moveTo>
                <a:cubicBezTo>
                  <a:pt x="123" y="114"/>
                  <a:pt x="123" y="114"/>
                  <a:pt x="123" y="113"/>
                </a:cubicBezTo>
                <a:cubicBezTo>
                  <a:pt x="123" y="114"/>
                  <a:pt x="122" y="114"/>
                  <a:pt x="122" y="114"/>
                </a:cubicBezTo>
                <a:cubicBezTo>
                  <a:pt x="123" y="115"/>
                  <a:pt x="121" y="115"/>
                  <a:pt x="122" y="115"/>
                </a:cubicBezTo>
                <a:cubicBezTo>
                  <a:pt x="122" y="115"/>
                  <a:pt x="124" y="116"/>
                  <a:pt x="124" y="115"/>
                </a:cubicBezTo>
                <a:cubicBezTo>
                  <a:pt x="123" y="115"/>
                  <a:pt x="123" y="115"/>
                  <a:pt x="123" y="115"/>
                </a:cubicBezTo>
                <a:close/>
                <a:moveTo>
                  <a:pt x="120" y="114"/>
                </a:moveTo>
                <a:cubicBezTo>
                  <a:pt x="121" y="114"/>
                  <a:pt x="122" y="115"/>
                  <a:pt x="122" y="114"/>
                </a:cubicBezTo>
                <a:cubicBezTo>
                  <a:pt x="121" y="114"/>
                  <a:pt x="121" y="114"/>
                  <a:pt x="120" y="114"/>
                </a:cubicBezTo>
                <a:close/>
                <a:moveTo>
                  <a:pt x="117" y="111"/>
                </a:moveTo>
                <a:cubicBezTo>
                  <a:pt x="117" y="111"/>
                  <a:pt x="116" y="111"/>
                  <a:pt x="115" y="112"/>
                </a:cubicBezTo>
                <a:cubicBezTo>
                  <a:pt x="116" y="113"/>
                  <a:pt x="117" y="112"/>
                  <a:pt x="117" y="112"/>
                </a:cubicBezTo>
                <a:cubicBezTo>
                  <a:pt x="118" y="112"/>
                  <a:pt x="118" y="112"/>
                  <a:pt x="119" y="112"/>
                </a:cubicBezTo>
                <a:cubicBezTo>
                  <a:pt x="119" y="111"/>
                  <a:pt x="119" y="111"/>
                  <a:pt x="119" y="110"/>
                </a:cubicBezTo>
                <a:cubicBezTo>
                  <a:pt x="118" y="111"/>
                  <a:pt x="118" y="111"/>
                  <a:pt x="117" y="111"/>
                </a:cubicBezTo>
                <a:close/>
                <a:moveTo>
                  <a:pt x="120" y="113"/>
                </a:moveTo>
                <a:cubicBezTo>
                  <a:pt x="120" y="113"/>
                  <a:pt x="120" y="114"/>
                  <a:pt x="120" y="114"/>
                </a:cubicBezTo>
                <a:cubicBezTo>
                  <a:pt x="120" y="114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lose/>
                <a:moveTo>
                  <a:pt x="118" y="115"/>
                </a:moveTo>
                <a:cubicBezTo>
                  <a:pt x="118" y="116"/>
                  <a:pt x="119" y="116"/>
                  <a:pt x="119" y="116"/>
                </a:cubicBezTo>
                <a:cubicBezTo>
                  <a:pt x="119" y="115"/>
                  <a:pt x="118" y="115"/>
                  <a:pt x="118" y="115"/>
                </a:cubicBezTo>
                <a:close/>
                <a:moveTo>
                  <a:pt x="117" y="114"/>
                </a:moveTo>
                <a:cubicBezTo>
                  <a:pt x="117" y="114"/>
                  <a:pt x="117" y="114"/>
                  <a:pt x="117" y="114"/>
                </a:cubicBezTo>
                <a:cubicBezTo>
                  <a:pt x="117" y="114"/>
                  <a:pt x="117" y="114"/>
                  <a:pt x="117" y="113"/>
                </a:cubicBezTo>
                <a:cubicBezTo>
                  <a:pt x="117" y="114"/>
                  <a:pt x="117" y="114"/>
                  <a:pt x="117" y="114"/>
                </a:cubicBezTo>
                <a:close/>
                <a:moveTo>
                  <a:pt x="114" y="113"/>
                </a:moveTo>
                <a:cubicBezTo>
                  <a:pt x="114" y="114"/>
                  <a:pt x="114" y="114"/>
                  <a:pt x="114" y="115"/>
                </a:cubicBezTo>
                <a:cubicBezTo>
                  <a:pt x="115" y="114"/>
                  <a:pt x="115" y="115"/>
                  <a:pt x="115" y="114"/>
                </a:cubicBezTo>
                <a:cubicBezTo>
                  <a:pt x="115" y="114"/>
                  <a:pt x="115" y="113"/>
                  <a:pt x="114" y="113"/>
                </a:cubicBezTo>
                <a:close/>
                <a:moveTo>
                  <a:pt x="113" y="112"/>
                </a:moveTo>
                <a:cubicBezTo>
                  <a:pt x="113" y="112"/>
                  <a:pt x="114" y="112"/>
                  <a:pt x="114" y="112"/>
                </a:cubicBezTo>
                <a:cubicBezTo>
                  <a:pt x="114" y="112"/>
                  <a:pt x="114" y="112"/>
                  <a:pt x="113" y="111"/>
                </a:cubicBezTo>
                <a:cubicBezTo>
                  <a:pt x="113" y="111"/>
                  <a:pt x="113" y="112"/>
                  <a:pt x="113" y="112"/>
                </a:cubicBezTo>
                <a:close/>
                <a:moveTo>
                  <a:pt x="106" y="100"/>
                </a:moveTo>
                <a:cubicBezTo>
                  <a:pt x="106" y="100"/>
                  <a:pt x="107" y="100"/>
                  <a:pt x="106" y="100"/>
                </a:cubicBezTo>
                <a:close/>
                <a:moveTo>
                  <a:pt x="111" y="114"/>
                </a:moveTo>
                <a:cubicBezTo>
                  <a:pt x="112" y="114"/>
                  <a:pt x="112" y="115"/>
                  <a:pt x="113" y="115"/>
                </a:cubicBezTo>
                <a:cubicBezTo>
                  <a:pt x="113" y="114"/>
                  <a:pt x="113" y="114"/>
                  <a:pt x="113" y="113"/>
                </a:cubicBezTo>
                <a:cubicBezTo>
                  <a:pt x="113" y="113"/>
                  <a:pt x="112" y="113"/>
                  <a:pt x="111" y="114"/>
                </a:cubicBezTo>
                <a:close/>
                <a:moveTo>
                  <a:pt x="112" y="112"/>
                </a:moveTo>
                <a:cubicBezTo>
                  <a:pt x="112" y="112"/>
                  <a:pt x="111" y="112"/>
                  <a:pt x="111" y="112"/>
                </a:cubicBezTo>
                <a:cubicBezTo>
                  <a:pt x="112" y="113"/>
                  <a:pt x="112" y="113"/>
                  <a:pt x="113" y="113"/>
                </a:cubicBezTo>
                <a:cubicBezTo>
                  <a:pt x="113" y="112"/>
                  <a:pt x="112" y="112"/>
                  <a:pt x="112" y="112"/>
                </a:cubicBezTo>
                <a:close/>
                <a:moveTo>
                  <a:pt x="109" y="115"/>
                </a:moveTo>
                <a:cubicBezTo>
                  <a:pt x="109" y="115"/>
                  <a:pt x="110" y="115"/>
                  <a:pt x="110" y="115"/>
                </a:cubicBezTo>
                <a:cubicBezTo>
                  <a:pt x="110" y="115"/>
                  <a:pt x="110" y="115"/>
                  <a:pt x="110" y="114"/>
                </a:cubicBezTo>
                <a:cubicBezTo>
                  <a:pt x="110" y="115"/>
                  <a:pt x="110" y="114"/>
                  <a:pt x="109" y="115"/>
                </a:cubicBezTo>
                <a:close/>
                <a:moveTo>
                  <a:pt x="109" y="115"/>
                </a:moveTo>
                <a:cubicBezTo>
                  <a:pt x="109" y="115"/>
                  <a:pt x="109" y="115"/>
                  <a:pt x="109" y="115"/>
                </a:cubicBezTo>
                <a:close/>
                <a:moveTo>
                  <a:pt x="106" y="115"/>
                </a:moveTo>
                <a:cubicBezTo>
                  <a:pt x="106" y="115"/>
                  <a:pt x="106" y="115"/>
                  <a:pt x="107" y="115"/>
                </a:cubicBezTo>
                <a:cubicBezTo>
                  <a:pt x="107" y="115"/>
                  <a:pt x="107" y="114"/>
                  <a:pt x="107" y="114"/>
                </a:cubicBezTo>
                <a:cubicBezTo>
                  <a:pt x="106" y="114"/>
                  <a:pt x="106" y="114"/>
                  <a:pt x="106" y="115"/>
                </a:cubicBezTo>
                <a:close/>
                <a:moveTo>
                  <a:pt x="106" y="116"/>
                </a:moveTo>
                <a:cubicBezTo>
                  <a:pt x="107" y="116"/>
                  <a:pt x="108" y="117"/>
                  <a:pt x="108" y="116"/>
                </a:cubicBezTo>
                <a:cubicBezTo>
                  <a:pt x="107" y="116"/>
                  <a:pt x="106" y="116"/>
                  <a:pt x="106" y="116"/>
                </a:cubicBezTo>
                <a:close/>
                <a:moveTo>
                  <a:pt x="106" y="115"/>
                </a:moveTo>
                <a:cubicBezTo>
                  <a:pt x="105" y="114"/>
                  <a:pt x="105" y="115"/>
                  <a:pt x="104" y="115"/>
                </a:cubicBezTo>
                <a:cubicBezTo>
                  <a:pt x="104" y="115"/>
                  <a:pt x="105" y="115"/>
                  <a:pt x="105" y="116"/>
                </a:cubicBezTo>
                <a:cubicBezTo>
                  <a:pt x="105" y="116"/>
                  <a:pt x="104" y="116"/>
                  <a:pt x="104" y="116"/>
                </a:cubicBezTo>
                <a:cubicBezTo>
                  <a:pt x="105" y="117"/>
                  <a:pt x="105" y="116"/>
                  <a:pt x="105" y="116"/>
                </a:cubicBezTo>
                <a:cubicBezTo>
                  <a:pt x="105" y="116"/>
                  <a:pt x="105" y="115"/>
                  <a:pt x="106" y="115"/>
                </a:cubicBezTo>
                <a:close/>
                <a:moveTo>
                  <a:pt x="106" y="116"/>
                </a:moveTo>
                <a:cubicBezTo>
                  <a:pt x="106" y="116"/>
                  <a:pt x="106" y="116"/>
                  <a:pt x="106" y="116"/>
                </a:cubicBezTo>
                <a:cubicBezTo>
                  <a:pt x="106" y="116"/>
                  <a:pt x="105" y="116"/>
                  <a:pt x="105" y="116"/>
                </a:cubicBezTo>
                <a:cubicBezTo>
                  <a:pt x="105" y="116"/>
                  <a:pt x="106" y="116"/>
                  <a:pt x="106" y="116"/>
                </a:cubicBezTo>
                <a:close/>
                <a:moveTo>
                  <a:pt x="104" y="115"/>
                </a:move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lose/>
                <a:moveTo>
                  <a:pt x="98" y="115"/>
                </a:moveTo>
                <a:cubicBezTo>
                  <a:pt x="99" y="115"/>
                  <a:pt x="99" y="114"/>
                  <a:pt x="99" y="114"/>
                </a:cubicBezTo>
                <a:cubicBezTo>
                  <a:pt x="98" y="114"/>
                  <a:pt x="97" y="114"/>
                  <a:pt x="97" y="115"/>
                </a:cubicBezTo>
                <a:cubicBezTo>
                  <a:pt x="98" y="115"/>
                  <a:pt x="98" y="115"/>
                  <a:pt x="98" y="116"/>
                </a:cubicBezTo>
                <a:cubicBezTo>
                  <a:pt x="100" y="115"/>
                  <a:pt x="101" y="116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1" y="115"/>
                  <a:pt x="99" y="116"/>
                  <a:pt x="98" y="115"/>
                </a:cubicBezTo>
                <a:close/>
                <a:moveTo>
                  <a:pt x="103" y="116"/>
                </a:moveTo>
                <a:cubicBezTo>
                  <a:pt x="103" y="116"/>
                  <a:pt x="102" y="116"/>
                  <a:pt x="102" y="116"/>
                </a:cubicBezTo>
                <a:cubicBezTo>
                  <a:pt x="102" y="117"/>
                  <a:pt x="103" y="117"/>
                  <a:pt x="103" y="116"/>
                </a:cubicBezTo>
                <a:close/>
                <a:moveTo>
                  <a:pt x="101" y="117"/>
                </a:moveTo>
                <a:cubicBezTo>
                  <a:pt x="101" y="117"/>
                  <a:pt x="102" y="117"/>
                  <a:pt x="102" y="116"/>
                </a:cubicBezTo>
                <a:cubicBezTo>
                  <a:pt x="102" y="116"/>
                  <a:pt x="101" y="116"/>
                  <a:pt x="101" y="117"/>
                </a:cubicBezTo>
                <a:close/>
                <a:moveTo>
                  <a:pt x="98" y="117"/>
                </a:moveTo>
                <a:cubicBezTo>
                  <a:pt x="98" y="117"/>
                  <a:pt x="99" y="117"/>
                  <a:pt x="99" y="116"/>
                </a:cubicBezTo>
                <a:cubicBezTo>
                  <a:pt x="98" y="117"/>
                  <a:pt x="98" y="116"/>
                  <a:pt x="98" y="117"/>
                </a:cubicBezTo>
                <a:close/>
                <a:moveTo>
                  <a:pt x="92" y="116"/>
                </a:moveTo>
                <a:cubicBezTo>
                  <a:pt x="92" y="115"/>
                  <a:pt x="92" y="115"/>
                  <a:pt x="91" y="115"/>
                </a:cubicBezTo>
                <a:cubicBezTo>
                  <a:pt x="91" y="115"/>
                  <a:pt x="90" y="115"/>
                  <a:pt x="90" y="116"/>
                </a:cubicBezTo>
                <a:cubicBezTo>
                  <a:pt x="90" y="116"/>
                  <a:pt x="90" y="117"/>
                  <a:pt x="90" y="117"/>
                </a:cubicBezTo>
                <a:cubicBezTo>
                  <a:pt x="92" y="118"/>
                  <a:pt x="94" y="116"/>
                  <a:pt x="95" y="115"/>
                </a:cubicBezTo>
                <a:cubicBezTo>
                  <a:pt x="96" y="116"/>
                  <a:pt x="96" y="116"/>
                  <a:pt x="97" y="116"/>
                </a:cubicBezTo>
                <a:cubicBezTo>
                  <a:pt x="97" y="114"/>
                  <a:pt x="94" y="115"/>
                  <a:pt x="92" y="116"/>
                </a:cubicBezTo>
                <a:close/>
                <a:moveTo>
                  <a:pt x="92" y="117"/>
                </a:moveTo>
                <a:cubicBezTo>
                  <a:pt x="91" y="117"/>
                  <a:pt x="91" y="117"/>
                  <a:pt x="91" y="117"/>
                </a:cubicBezTo>
                <a:cubicBezTo>
                  <a:pt x="91" y="117"/>
                  <a:pt x="91" y="116"/>
                  <a:pt x="91" y="116"/>
                </a:cubicBezTo>
                <a:cubicBezTo>
                  <a:pt x="91" y="116"/>
                  <a:pt x="91" y="116"/>
                  <a:pt x="92" y="117"/>
                </a:cubicBezTo>
                <a:close/>
                <a:moveTo>
                  <a:pt x="159" y="242"/>
                </a:moveTo>
                <a:cubicBezTo>
                  <a:pt x="159" y="243"/>
                  <a:pt x="159" y="243"/>
                  <a:pt x="160" y="242"/>
                </a:cubicBezTo>
                <a:cubicBezTo>
                  <a:pt x="159" y="242"/>
                  <a:pt x="159" y="242"/>
                  <a:pt x="159" y="242"/>
                </a:cubicBezTo>
                <a:close/>
                <a:moveTo>
                  <a:pt x="94" y="121"/>
                </a:moveTo>
                <a:cubicBezTo>
                  <a:pt x="93" y="121"/>
                  <a:pt x="94" y="122"/>
                  <a:pt x="94" y="121"/>
                </a:cubicBezTo>
                <a:close/>
                <a:moveTo>
                  <a:pt x="157" y="241"/>
                </a:moveTo>
                <a:cubicBezTo>
                  <a:pt x="157" y="242"/>
                  <a:pt x="157" y="242"/>
                  <a:pt x="158" y="241"/>
                </a:cubicBezTo>
                <a:cubicBezTo>
                  <a:pt x="158" y="241"/>
                  <a:pt x="157" y="241"/>
                  <a:pt x="157" y="241"/>
                </a:cubicBezTo>
                <a:close/>
                <a:moveTo>
                  <a:pt x="89" y="115"/>
                </a:moveTo>
                <a:cubicBezTo>
                  <a:pt x="89" y="115"/>
                  <a:pt x="89" y="115"/>
                  <a:pt x="89" y="115"/>
                </a:cubicBezTo>
                <a:cubicBezTo>
                  <a:pt x="89" y="115"/>
                  <a:pt x="88" y="115"/>
                  <a:pt x="89" y="115"/>
                </a:cubicBezTo>
                <a:close/>
                <a:moveTo>
                  <a:pt x="88" y="116"/>
                </a:move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16"/>
                  <a:pt x="88" y="116"/>
                </a:cubicBezTo>
                <a:close/>
                <a:moveTo>
                  <a:pt x="92" y="123"/>
                </a:move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lose/>
                <a:moveTo>
                  <a:pt x="91" y="121"/>
                </a:moveTo>
                <a:cubicBezTo>
                  <a:pt x="90" y="121"/>
                  <a:pt x="90" y="121"/>
                  <a:pt x="89" y="121"/>
                </a:cubicBezTo>
                <a:cubicBezTo>
                  <a:pt x="90" y="122"/>
                  <a:pt x="90" y="122"/>
                  <a:pt x="91" y="122"/>
                </a:cubicBezTo>
                <a:cubicBezTo>
                  <a:pt x="91" y="121"/>
                  <a:pt x="91" y="121"/>
                  <a:pt x="91" y="121"/>
                </a:cubicBezTo>
                <a:close/>
                <a:moveTo>
                  <a:pt x="154" y="242"/>
                </a:moveTo>
                <a:cubicBezTo>
                  <a:pt x="154" y="242"/>
                  <a:pt x="155" y="242"/>
                  <a:pt x="155" y="242"/>
                </a:cubicBezTo>
                <a:cubicBezTo>
                  <a:pt x="155" y="242"/>
                  <a:pt x="154" y="242"/>
                  <a:pt x="154" y="242"/>
                </a:cubicBezTo>
                <a:close/>
                <a:moveTo>
                  <a:pt x="157" y="250"/>
                </a:moveTo>
                <a:cubicBezTo>
                  <a:pt x="158" y="250"/>
                  <a:pt x="158" y="250"/>
                  <a:pt x="159" y="249"/>
                </a:cubicBezTo>
                <a:cubicBezTo>
                  <a:pt x="158" y="249"/>
                  <a:pt x="157" y="249"/>
                  <a:pt x="157" y="250"/>
                </a:cubicBezTo>
                <a:close/>
                <a:moveTo>
                  <a:pt x="86" y="116"/>
                </a:moveTo>
                <a:cubicBezTo>
                  <a:pt x="85" y="116"/>
                  <a:pt x="85" y="116"/>
                  <a:pt x="85" y="116"/>
                </a:cubicBezTo>
                <a:cubicBezTo>
                  <a:pt x="86" y="116"/>
                  <a:pt x="86" y="117"/>
                  <a:pt x="86" y="117"/>
                </a:cubicBezTo>
                <a:cubicBezTo>
                  <a:pt x="86" y="116"/>
                  <a:pt x="86" y="116"/>
                  <a:pt x="86" y="116"/>
                </a:cubicBezTo>
                <a:close/>
                <a:moveTo>
                  <a:pt x="88" y="122"/>
                </a:moveTo>
                <a:cubicBezTo>
                  <a:pt x="89" y="122"/>
                  <a:pt x="89" y="122"/>
                  <a:pt x="89" y="121"/>
                </a:cubicBezTo>
                <a:cubicBezTo>
                  <a:pt x="89" y="121"/>
                  <a:pt x="88" y="121"/>
                  <a:pt x="88" y="122"/>
                </a:cubicBezTo>
                <a:close/>
                <a:moveTo>
                  <a:pt x="153" y="244"/>
                </a:moveTo>
                <a:cubicBezTo>
                  <a:pt x="153" y="245"/>
                  <a:pt x="155" y="244"/>
                  <a:pt x="154" y="244"/>
                </a:cubicBezTo>
                <a:cubicBezTo>
                  <a:pt x="154" y="244"/>
                  <a:pt x="153" y="244"/>
                  <a:pt x="153" y="244"/>
                </a:cubicBezTo>
                <a:close/>
                <a:moveTo>
                  <a:pt x="157" y="251"/>
                </a:move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7" y="251"/>
                </a:cubicBezTo>
                <a:close/>
                <a:moveTo>
                  <a:pt x="152" y="244"/>
                </a:moveTo>
                <a:cubicBezTo>
                  <a:pt x="152" y="244"/>
                  <a:pt x="152" y="244"/>
                  <a:pt x="152" y="244"/>
                </a:cubicBezTo>
                <a:cubicBezTo>
                  <a:pt x="153" y="244"/>
                  <a:pt x="152" y="244"/>
                  <a:pt x="152" y="244"/>
                </a:cubicBezTo>
                <a:close/>
                <a:moveTo>
                  <a:pt x="87" y="123"/>
                </a:moveTo>
                <a:cubicBezTo>
                  <a:pt x="87" y="123"/>
                  <a:pt x="88" y="123"/>
                  <a:pt x="87" y="123"/>
                </a:cubicBezTo>
                <a:close/>
                <a:moveTo>
                  <a:pt x="83" y="122"/>
                </a:moveTo>
                <a:cubicBezTo>
                  <a:pt x="83" y="122"/>
                  <a:pt x="83" y="122"/>
                  <a:pt x="83" y="122"/>
                </a:cubicBezTo>
                <a:cubicBezTo>
                  <a:pt x="82" y="120"/>
                  <a:pt x="80" y="122"/>
                  <a:pt x="78" y="121"/>
                </a:cubicBezTo>
                <a:cubicBezTo>
                  <a:pt x="77" y="121"/>
                  <a:pt x="77" y="121"/>
                  <a:pt x="77" y="122"/>
                </a:cubicBezTo>
                <a:cubicBezTo>
                  <a:pt x="75" y="122"/>
                  <a:pt x="74" y="121"/>
                  <a:pt x="73" y="122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69" y="122"/>
                  <a:pt x="67" y="123"/>
                  <a:pt x="65" y="123"/>
                </a:cubicBezTo>
                <a:cubicBezTo>
                  <a:pt x="66" y="124"/>
                  <a:pt x="66" y="123"/>
                  <a:pt x="67" y="123"/>
                </a:cubicBezTo>
                <a:cubicBezTo>
                  <a:pt x="65" y="124"/>
                  <a:pt x="62" y="124"/>
                  <a:pt x="61" y="125"/>
                </a:cubicBezTo>
                <a:cubicBezTo>
                  <a:pt x="64" y="125"/>
                  <a:pt x="68" y="125"/>
                  <a:pt x="71" y="124"/>
                </a:cubicBezTo>
                <a:cubicBezTo>
                  <a:pt x="72" y="124"/>
                  <a:pt x="71" y="123"/>
                  <a:pt x="71" y="123"/>
                </a:cubicBezTo>
                <a:cubicBezTo>
                  <a:pt x="72" y="123"/>
                  <a:pt x="72" y="124"/>
                  <a:pt x="73" y="124"/>
                </a:cubicBezTo>
                <a:cubicBezTo>
                  <a:pt x="74" y="124"/>
                  <a:pt x="73" y="123"/>
                  <a:pt x="74" y="123"/>
                </a:cubicBezTo>
                <a:cubicBezTo>
                  <a:pt x="75" y="123"/>
                  <a:pt x="75" y="124"/>
                  <a:pt x="75" y="124"/>
                </a:cubicBezTo>
                <a:cubicBezTo>
                  <a:pt x="78" y="124"/>
                  <a:pt x="80" y="122"/>
                  <a:pt x="83" y="122"/>
                </a:cubicBezTo>
                <a:close/>
                <a:moveTo>
                  <a:pt x="65" y="95"/>
                </a:moveTo>
                <a:cubicBezTo>
                  <a:pt x="65" y="95"/>
                  <a:pt x="65" y="95"/>
                  <a:pt x="66" y="95"/>
                </a:cubicBezTo>
                <a:cubicBezTo>
                  <a:pt x="66" y="95"/>
                  <a:pt x="65" y="95"/>
                  <a:pt x="65" y="95"/>
                </a:cubicBezTo>
                <a:close/>
                <a:moveTo>
                  <a:pt x="66" y="121"/>
                </a:moveTo>
                <a:cubicBezTo>
                  <a:pt x="67" y="121"/>
                  <a:pt x="69" y="122"/>
                  <a:pt x="70" y="121"/>
                </a:cubicBezTo>
                <a:cubicBezTo>
                  <a:pt x="69" y="121"/>
                  <a:pt x="67" y="120"/>
                  <a:pt x="66" y="121"/>
                </a:cubicBezTo>
                <a:close/>
                <a:moveTo>
                  <a:pt x="62" y="122"/>
                </a:moveTo>
                <a:cubicBezTo>
                  <a:pt x="63" y="122"/>
                  <a:pt x="64" y="122"/>
                  <a:pt x="65" y="121"/>
                </a:cubicBezTo>
                <a:cubicBezTo>
                  <a:pt x="64" y="121"/>
                  <a:pt x="63" y="121"/>
                  <a:pt x="62" y="122"/>
                </a:cubicBezTo>
                <a:close/>
                <a:moveTo>
                  <a:pt x="60" y="125"/>
                </a:moveTo>
                <a:cubicBezTo>
                  <a:pt x="60" y="125"/>
                  <a:pt x="60" y="126"/>
                  <a:pt x="60" y="126"/>
                </a:cubicBezTo>
                <a:cubicBezTo>
                  <a:pt x="60" y="126"/>
                  <a:pt x="60" y="125"/>
                  <a:pt x="61" y="125"/>
                </a:cubicBezTo>
                <a:cubicBezTo>
                  <a:pt x="61" y="125"/>
                  <a:pt x="60" y="125"/>
                  <a:pt x="60" y="125"/>
                </a:cubicBezTo>
                <a:cubicBezTo>
                  <a:pt x="60" y="125"/>
                  <a:pt x="60" y="125"/>
                  <a:pt x="60" y="125"/>
                </a:cubicBezTo>
                <a:close/>
                <a:moveTo>
                  <a:pt x="112" y="230"/>
                </a:moveTo>
                <a:cubicBezTo>
                  <a:pt x="113" y="230"/>
                  <a:pt x="114" y="230"/>
                  <a:pt x="113" y="230"/>
                </a:cubicBezTo>
                <a:cubicBezTo>
                  <a:pt x="113" y="230"/>
                  <a:pt x="113" y="229"/>
                  <a:pt x="112" y="230"/>
                </a:cubicBezTo>
                <a:close/>
                <a:moveTo>
                  <a:pt x="48" y="111"/>
                </a:moveTo>
                <a:cubicBezTo>
                  <a:pt x="48" y="111"/>
                  <a:pt x="48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8" y="111"/>
                </a:cubicBezTo>
                <a:close/>
                <a:moveTo>
                  <a:pt x="109" y="234"/>
                </a:move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lose/>
                <a:moveTo>
                  <a:pt x="48" y="134"/>
                </a:moveTo>
                <a:cubicBezTo>
                  <a:pt x="47" y="134"/>
                  <a:pt x="46" y="135"/>
                  <a:pt x="46" y="135"/>
                </a:cubicBezTo>
                <a:cubicBezTo>
                  <a:pt x="46" y="135"/>
                  <a:pt x="46" y="134"/>
                  <a:pt x="45" y="134"/>
                </a:cubicBezTo>
                <a:cubicBezTo>
                  <a:pt x="44" y="135"/>
                  <a:pt x="42" y="134"/>
                  <a:pt x="41" y="136"/>
                </a:cubicBezTo>
                <a:cubicBezTo>
                  <a:pt x="42" y="137"/>
                  <a:pt x="44" y="136"/>
                  <a:pt x="45" y="136"/>
                </a:cubicBezTo>
                <a:cubicBezTo>
                  <a:pt x="46" y="136"/>
                  <a:pt x="47" y="135"/>
                  <a:pt x="48" y="135"/>
                </a:cubicBezTo>
                <a:cubicBezTo>
                  <a:pt x="48" y="135"/>
                  <a:pt x="48" y="135"/>
                  <a:pt x="49" y="135"/>
                </a:cubicBezTo>
                <a:cubicBezTo>
                  <a:pt x="49" y="134"/>
                  <a:pt x="48" y="134"/>
                  <a:pt x="48" y="134"/>
                </a:cubicBezTo>
                <a:close/>
                <a:moveTo>
                  <a:pt x="42" y="132"/>
                </a:moveTo>
                <a:cubicBezTo>
                  <a:pt x="42" y="133"/>
                  <a:pt x="42" y="133"/>
                  <a:pt x="42" y="133"/>
                </a:cubicBezTo>
                <a:cubicBezTo>
                  <a:pt x="44" y="132"/>
                  <a:pt x="45" y="133"/>
                  <a:pt x="46" y="132"/>
                </a:cubicBezTo>
                <a:cubicBezTo>
                  <a:pt x="45" y="131"/>
                  <a:pt x="43" y="132"/>
                  <a:pt x="42" y="132"/>
                </a:cubicBezTo>
                <a:close/>
                <a:moveTo>
                  <a:pt x="68" y="188"/>
                </a:moveTo>
                <a:cubicBezTo>
                  <a:pt x="68" y="189"/>
                  <a:pt x="68" y="189"/>
                  <a:pt x="68" y="188"/>
                </a:cubicBezTo>
                <a:cubicBezTo>
                  <a:pt x="68" y="188"/>
                  <a:pt x="68" y="188"/>
                  <a:pt x="68" y="188"/>
                </a:cubicBezTo>
                <a:close/>
                <a:moveTo>
                  <a:pt x="82" y="220"/>
                </a:moveTo>
                <a:cubicBezTo>
                  <a:pt x="82" y="220"/>
                  <a:pt x="83" y="220"/>
                  <a:pt x="82" y="219"/>
                </a:cubicBezTo>
                <a:cubicBezTo>
                  <a:pt x="82" y="219"/>
                  <a:pt x="82" y="219"/>
                  <a:pt x="82" y="220"/>
                </a:cubicBezTo>
                <a:close/>
                <a:moveTo>
                  <a:pt x="53" y="175"/>
                </a:moveTo>
                <a:cubicBezTo>
                  <a:pt x="53" y="175"/>
                  <a:pt x="53" y="175"/>
                  <a:pt x="53" y="175"/>
                </a:cubicBezTo>
                <a:cubicBezTo>
                  <a:pt x="53" y="175"/>
                  <a:pt x="54" y="175"/>
                  <a:pt x="54" y="175"/>
                </a:cubicBezTo>
                <a:cubicBezTo>
                  <a:pt x="54" y="175"/>
                  <a:pt x="54" y="175"/>
                  <a:pt x="53" y="175"/>
                </a:cubicBezTo>
                <a:cubicBezTo>
                  <a:pt x="53" y="175"/>
                  <a:pt x="53" y="175"/>
                  <a:pt x="53" y="175"/>
                </a:cubicBezTo>
                <a:close/>
                <a:moveTo>
                  <a:pt x="60" y="194"/>
                </a:moveTo>
                <a:cubicBezTo>
                  <a:pt x="59" y="194"/>
                  <a:pt x="60" y="194"/>
                  <a:pt x="60" y="194"/>
                </a:cubicBezTo>
                <a:close/>
                <a:moveTo>
                  <a:pt x="54" y="185"/>
                </a:moveTo>
                <a:cubicBezTo>
                  <a:pt x="53" y="185"/>
                  <a:pt x="54" y="186"/>
                  <a:pt x="54" y="185"/>
                </a:cubicBezTo>
                <a:close/>
                <a:moveTo>
                  <a:pt x="58" y="195"/>
                </a:moveTo>
                <a:cubicBezTo>
                  <a:pt x="58" y="195"/>
                  <a:pt x="59" y="196"/>
                  <a:pt x="58" y="196"/>
                </a:cubicBezTo>
                <a:cubicBezTo>
                  <a:pt x="58" y="196"/>
                  <a:pt x="57" y="195"/>
                  <a:pt x="57" y="196"/>
                </a:cubicBezTo>
                <a:cubicBezTo>
                  <a:pt x="57" y="197"/>
                  <a:pt x="58" y="196"/>
                  <a:pt x="58" y="197"/>
                </a:cubicBezTo>
                <a:cubicBezTo>
                  <a:pt x="59" y="196"/>
                  <a:pt x="60" y="196"/>
                  <a:pt x="60" y="196"/>
                </a:cubicBezTo>
                <a:cubicBezTo>
                  <a:pt x="60" y="195"/>
                  <a:pt x="59" y="195"/>
                  <a:pt x="58" y="195"/>
                </a:cubicBezTo>
                <a:close/>
                <a:moveTo>
                  <a:pt x="34" y="150"/>
                </a:moveTo>
                <a:cubicBezTo>
                  <a:pt x="35" y="150"/>
                  <a:pt x="35" y="149"/>
                  <a:pt x="35" y="149"/>
                </a:cubicBezTo>
                <a:cubicBezTo>
                  <a:pt x="34" y="149"/>
                  <a:pt x="34" y="149"/>
                  <a:pt x="34" y="150"/>
                </a:cubicBezTo>
                <a:close/>
                <a:moveTo>
                  <a:pt x="55" y="188"/>
                </a:moveTo>
                <a:cubicBezTo>
                  <a:pt x="55" y="188"/>
                  <a:pt x="55" y="187"/>
                  <a:pt x="54" y="187"/>
                </a:cubicBezTo>
                <a:cubicBezTo>
                  <a:pt x="54" y="188"/>
                  <a:pt x="55" y="188"/>
                  <a:pt x="55" y="188"/>
                </a:cubicBezTo>
                <a:close/>
                <a:moveTo>
                  <a:pt x="56" y="195"/>
                </a:moveTo>
                <a:cubicBezTo>
                  <a:pt x="57" y="194"/>
                  <a:pt x="57" y="194"/>
                  <a:pt x="58" y="194"/>
                </a:cubicBezTo>
                <a:cubicBezTo>
                  <a:pt x="57" y="193"/>
                  <a:pt x="56" y="194"/>
                  <a:pt x="56" y="195"/>
                </a:cubicBezTo>
                <a:close/>
                <a:moveTo>
                  <a:pt x="54" y="191"/>
                </a:moveTo>
                <a:cubicBezTo>
                  <a:pt x="54" y="191"/>
                  <a:pt x="54" y="191"/>
                  <a:pt x="54" y="191"/>
                </a:cubicBezTo>
                <a:close/>
                <a:moveTo>
                  <a:pt x="31" y="160"/>
                </a:moveTo>
                <a:cubicBezTo>
                  <a:pt x="30" y="160"/>
                  <a:pt x="30" y="162"/>
                  <a:pt x="31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32" y="161"/>
                  <a:pt x="32" y="160"/>
                  <a:pt x="31" y="160"/>
                </a:cubicBezTo>
                <a:close/>
                <a:moveTo>
                  <a:pt x="0" y="182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82"/>
                  <a:pt x="0" y="182"/>
                  <a:pt x="0" y="182"/>
                </a:cubicBezTo>
                <a:close/>
              </a:path>
            </a:pathLst>
          </a:custGeom>
          <a:solidFill>
            <a:srgbClr val="E3E0D1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789430" y="5115625"/>
            <a:ext cx="8453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②根据他的口述，由弟子记录成书的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大唐西域记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，记载了他游历过的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100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多个国家和地区的山川风物及社会习俗，是中外交流史的珍贵文献。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</a:extLst>
          </a:blip>
          <a:srcRect t="11186" b="60225"/>
          <a:stretch>
            <a:fillRect/>
          </a:stretch>
        </p:blipFill>
        <p:spPr>
          <a:xfrm>
            <a:off x="-146613" y="5523808"/>
            <a:ext cx="12485226" cy="2007806"/>
          </a:xfrm>
          <a:prstGeom prst="rect">
            <a:avLst/>
          </a:prstGeom>
          <a:effectLst>
            <a:outerShdw blurRad="368300" dist="38100" dir="16200000" sx="102000" sy="102000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180224" y="925975"/>
            <a:ext cx="736600" cy="4352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唐朝的中外文化交流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3322418" y="1134319"/>
            <a:ext cx="173620" cy="3646025"/>
          </a:xfrm>
          <a:prstGeom prst="leftBrace">
            <a:avLst>
              <a:gd name="adj1" fmla="val 1282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2291" y="872490"/>
            <a:ext cx="5139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唐朝文化的吸引力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遣唐使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2291" y="1395929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日本学习中国唐朝文化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12291" y="2490470"/>
            <a:ext cx="528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唐朝文化的传播力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鉴真东渡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12291" y="3013592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中国向日本传播唐朝文化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2291" y="4446905"/>
            <a:ext cx="528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唐朝文化的学习力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玄奘西行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12291" y="4969810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中国到天竺学习佛教文化</a:t>
            </a:r>
          </a:p>
        </p:txBody>
      </p:sp>
      <p:sp>
        <p:nvSpPr>
          <p:cNvPr id="15" name="左大括号 14"/>
          <p:cNvSpPr/>
          <p:nvPr/>
        </p:nvSpPr>
        <p:spPr>
          <a:xfrm flipH="1">
            <a:off x="9189813" y="1134318"/>
            <a:ext cx="173620" cy="3646025"/>
          </a:xfrm>
          <a:prstGeom prst="leftBrace">
            <a:avLst>
              <a:gd name="adj1" fmla="val 1282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29941" y="925975"/>
            <a:ext cx="736600" cy="4352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对外交往空前繁荣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 animBg="1"/>
      <p:bldP spid="15" grpId="1" animBg="1"/>
      <p:bldP spid="16" grpId="0"/>
      <p:bldP spid="1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3"/>
          <p:cNvSpPr txBox="1"/>
          <p:nvPr/>
        </p:nvSpPr>
        <p:spPr>
          <a:xfrm>
            <a:off x="1524000" y="1184275"/>
            <a:ext cx="9144000" cy="138430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材料一：大唐国者，法式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法度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备定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（完备先进）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，珍国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（文明发达）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也，常须达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（应当经常去看看）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——《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日本书纪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</a:p>
        </p:txBody>
      </p:sp>
      <p:sp>
        <p:nvSpPr>
          <p:cNvPr id="65538" name="Text Box 4"/>
          <p:cNvSpPr txBox="1"/>
          <p:nvPr/>
        </p:nvSpPr>
        <p:spPr>
          <a:xfrm>
            <a:off x="1525588" y="2568575"/>
            <a:ext cx="9144000" cy="1230313"/>
          </a:xfrm>
          <a:prstGeom prst="rect">
            <a:avLst/>
          </a:prstGeom>
          <a:solidFill>
            <a:srgbClr val="EAEAEA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材料二：隋唐对外交往活跃</a:t>
            </a:r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唐政府鼓励各国商人到中国贸易，允许他们长期居住。</a:t>
            </a:r>
          </a:p>
          <a:p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  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——《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中国历史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七年级下册</a:t>
            </a:r>
          </a:p>
        </p:txBody>
      </p:sp>
      <p:grpSp>
        <p:nvGrpSpPr>
          <p:cNvPr id="65539" name="Group 7"/>
          <p:cNvGrpSpPr/>
          <p:nvPr/>
        </p:nvGrpSpPr>
        <p:grpSpPr>
          <a:xfrm>
            <a:off x="3795713" y="4165600"/>
            <a:ext cx="5029200" cy="2362200"/>
            <a:chOff x="0" y="391"/>
            <a:chExt cx="5760" cy="3494"/>
          </a:xfrm>
        </p:grpSpPr>
        <p:pic>
          <p:nvPicPr>
            <p:cNvPr id="65540" name="Picture 8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1"/>
              <a:ext cx="5760" cy="34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5541" name="Rectangle 9"/>
            <p:cNvSpPr/>
            <p:nvPr/>
          </p:nvSpPr>
          <p:spPr>
            <a:xfrm>
              <a:off x="0" y="3212"/>
              <a:ext cx="3152" cy="67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542" name="TextBox 8"/>
          <p:cNvSpPr txBox="1"/>
          <p:nvPr/>
        </p:nvSpPr>
        <p:spPr>
          <a:xfrm>
            <a:off x="1946275" y="4156075"/>
            <a:ext cx="1655763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材料三：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19"/>
          <p:cNvSpPr/>
          <p:nvPr/>
        </p:nvSpPr>
        <p:spPr>
          <a:xfrm>
            <a:off x="1958975" y="269875"/>
            <a:ext cx="8275638" cy="7921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4" name="Text Box 9"/>
          <p:cNvSpPr txBox="1"/>
          <p:nvPr/>
        </p:nvSpPr>
        <p:spPr>
          <a:xfrm>
            <a:off x="1946275" y="404813"/>
            <a:ext cx="828833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依据材料，概括唐朝中外文化交流活跃广泛的原因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" name="Text Box 12"/>
          <p:cNvSpPr txBox="1"/>
          <p:nvPr/>
        </p:nvSpPr>
        <p:spPr>
          <a:xfrm>
            <a:off x="1525905" y="1031240"/>
            <a:ext cx="9159875" cy="138366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唐朝政治制度完备先进，经济文化发达繁荣，处于当时世界领先地位，对各国产生了巨大的吸引力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（政治、经济）</a:t>
            </a:r>
          </a:p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endParaRPr kumimoji="0" lang="zh-CN" altLang="en-US" sz="2800" b="1" kern="1200" cap="none" spc="0" normalizeH="0" baseline="0" noProof="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 Box 13"/>
          <p:cNvSpPr txBox="1"/>
          <p:nvPr/>
        </p:nvSpPr>
        <p:spPr>
          <a:xfrm>
            <a:off x="1517650" y="2414588"/>
            <a:ext cx="9159875" cy="95313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唐朝对外政策</a:t>
            </a:r>
            <a:r>
              <a:rPr lang="zh-CN" altLang="en-US" sz="2800" b="1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开放包容，</a:t>
            </a: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给各国友好交流提供了机会</a:t>
            </a:r>
            <a:r>
              <a:rPr kumimoji="0" lang="zh-CN" altLang="en-US" sz="28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（政策）</a:t>
            </a:r>
            <a:endParaRPr kumimoji="0" lang="zh-CN" altLang="en-US" sz="2800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14"/>
          <p:cNvSpPr txBox="1"/>
          <p:nvPr/>
        </p:nvSpPr>
        <p:spPr>
          <a:xfrm>
            <a:off x="1525905" y="3367723"/>
            <a:ext cx="9159875" cy="954088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唐朝对外交通发达，给各国友好往来提供了条件。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（交通）</a:t>
            </a:r>
            <a:endParaRPr kumimoji="0" lang="en-US" altLang="zh-CN" sz="2800" b="1" kern="1200" cap="none" spc="0" normalizeH="0" baseline="0" noProof="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02655" y="-1998984"/>
            <a:ext cx="15745749" cy="88569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6451" y="-5574426"/>
            <a:ext cx="13497389" cy="134973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9" y="611929"/>
            <a:ext cx="4633904" cy="46339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66357" y="1540471"/>
            <a:ext cx="4246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全面繁荣</a:t>
            </a:r>
          </a:p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领先世界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54" y="611929"/>
            <a:ext cx="4633904" cy="4633904"/>
          </a:xfrm>
          <a:prstGeom prst="rect">
            <a:avLst/>
          </a:prstGeom>
        </p:spPr>
      </p:pic>
      <p:sp>
        <p:nvSpPr>
          <p:cNvPr id="5" name="TextBox 25"/>
          <p:cNvSpPr txBox="1"/>
          <p:nvPr/>
        </p:nvSpPr>
        <p:spPr>
          <a:xfrm>
            <a:off x="6728017" y="1537931"/>
            <a:ext cx="4246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开放开明</a:t>
            </a:r>
          </a:p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兼容并蓄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1220" y="5245735"/>
            <a:ext cx="5838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唐朝文化的特点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20" y="269875"/>
            <a:ext cx="11981815" cy="1325245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b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</a:b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  <a:t>    </a:t>
            </a: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我们不在同一个地方，未享同一片山川。</a:t>
            </a:r>
            <a:b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</a:b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但当我们抬头时，看到的是同一轮明月。</a:t>
            </a:r>
            <a:b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</a:b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我们不见彼此，但我们心意相通。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u=13786389,2058336955&amp;fm=26&amp;gp=0[2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90" y="354965"/>
            <a:ext cx="10407650" cy="57715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22" y="976490"/>
            <a:ext cx="10515558" cy="1325364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+mj-cs"/>
              </a:rPr>
              <a:t>山川异域，风月同天</a:t>
            </a:r>
            <a:br>
              <a:rPr kumimoji="0" lang="zh-CN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叶根友毛笔行书简体" panose="02010601030101010101" pitchFamily="2" charset="-122"/>
              <a:ea typeface="叶根友毛笔行书简体" panose="02010601030101010101" pitchFamily="2" charset="-122"/>
              <a:cs typeface="+mj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00330" y="3129280"/>
            <a:ext cx="12090400" cy="1325245"/>
          </a:xfrm>
          <a:prstGeom prst="rect">
            <a:avLst/>
          </a:prstGeom>
        </p:spPr>
        <p:txBody>
          <a:bodyPr vert="horz" wrap="square" lIns="96756" tIns="48378" rIns="96756" bIns="48378" numCol="1" rtlCol="0" anchor="ctr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+mj-cs"/>
              </a:rPr>
              <a:t>但愿人长久，千里共婵娟</a:t>
            </a:r>
            <a:br>
              <a:rPr kumimoji="0" lang="zh-CN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endParaRPr kumimoji="0" lang="zh-CN" altLang="zh-CN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叶根友毛笔行书简体" panose="02010601030101010101" pitchFamily="2" charset="-122"/>
              <a:ea typeface="叶根友毛笔行书简体" panose="02010601030101010101" pitchFamily="2" charset="-122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4860" y="431800"/>
            <a:ext cx="4387215" cy="6036310"/>
          </a:xfrm>
        </p:spPr>
        <p:txBody>
          <a:bodyPr/>
          <a:lstStyle/>
          <a:p>
            <a:pPr>
              <a:lnSpc>
                <a:spcPct val="210000"/>
              </a:lnSpc>
            </a:pPr>
            <a:r>
              <a:rPr lang="en-US" altLang="zh-CN"/>
              <a:t>      </a:t>
            </a:r>
            <a:r>
              <a:rPr lang="zh-CN" altLang="en-US"/>
              <a:t>日本汉语水平考试事务所捐赠给湖北20000个口罩和一批红外体温计，物资外包装的标签上写着八个字：“山川异域，风月同天”</a:t>
            </a:r>
          </a:p>
        </p:txBody>
      </p:sp>
      <p:pic>
        <p:nvPicPr>
          <p:cNvPr id="4" name="图片 2" descr="IMG_25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" y="159385"/>
            <a:ext cx="6355715" cy="6309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747" y="238620"/>
            <a:ext cx="10515558" cy="1325364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  <a:t>山川异域，风月同天</a:t>
            </a:r>
            <a:endParaRPr kumimoji="0" lang="zh-CN" altLang="zh-CN" sz="8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黄草_GBK" panose="03000509000000000000" charset="-122"/>
              <a:ea typeface="方正黄草_GBK" panose="03000509000000000000" charset="-122"/>
              <a:cs typeface="方正黄草_GBK" panose="03000509000000000000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8350" y="2198370"/>
            <a:ext cx="10655300" cy="2158365"/>
          </a:xfrm>
          <a:prstGeom prst="rect">
            <a:avLst/>
          </a:prstGeom>
          <a:solidFill>
            <a:schemeClr val="bg1">
              <a:alpha val="51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20000"/>
              </a:lnSpc>
            </a:pPr>
            <a:r>
              <a:rPr lang="en-US" alt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一千三百多年前，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日本长屋王造了千件袈裟，布施给唐朝众僧。袈裟上绣着四句偈语：“</a:t>
            </a:r>
            <a:r>
              <a:rPr lang="zh-CN" sz="2800" b="1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山川异域，风月同天，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寄诸佛子，共结来缘。”后来，唐朝高僧</a:t>
            </a:r>
            <a:r>
              <a:rPr lang="zh-CN" sz="2800" b="1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鉴真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听闻此偈，很受触动，决定东渡日本，弘扬佛法。</a:t>
            </a:r>
            <a:endParaRPr lang="zh-CN" altLang="en-US" sz="2800" b="1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7" y="-719687"/>
            <a:ext cx="13825536" cy="77791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-1947597"/>
            <a:ext cx="8640960" cy="864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99" y="284355"/>
            <a:ext cx="4633904" cy="4633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5183" y="3251749"/>
            <a:ext cx="932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唐朝的中外文化交流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133" y="548640"/>
            <a:ext cx="7551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第一单元 隋唐时期：繁荣与开放的时代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5kd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" y="932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标注 6"/>
          <p:cNvSpPr/>
          <p:nvPr/>
        </p:nvSpPr>
        <p:spPr>
          <a:xfrm>
            <a:off x="3122440" y="1428763"/>
            <a:ext cx="1217857" cy="651763"/>
          </a:xfrm>
          <a:prstGeom prst="wedgeRoundRectCallout">
            <a:avLst>
              <a:gd name="adj1" fmla="val -109056"/>
              <a:gd name="adj2" fmla="val -4218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伊朗</a:t>
            </a:r>
          </a:p>
        </p:txBody>
      </p:sp>
      <p:sp>
        <p:nvSpPr>
          <p:cNvPr id="4" name="圆角矩形标注 37"/>
          <p:cNvSpPr/>
          <p:nvPr/>
        </p:nvSpPr>
        <p:spPr>
          <a:xfrm>
            <a:off x="1506783" y="517904"/>
            <a:ext cx="2390357" cy="668561"/>
          </a:xfrm>
          <a:prstGeom prst="wedgeRoundRectCallout">
            <a:avLst>
              <a:gd name="adj1" fmla="val -63574"/>
              <a:gd name="adj2" fmla="val 76023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东罗马帝国</a:t>
            </a:r>
          </a:p>
          <a:p>
            <a:pPr eaLnBrk="0" hangingPunct="0"/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5" name="圆角矩形标注 38"/>
          <p:cNvSpPr/>
          <p:nvPr/>
        </p:nvSpPr>
        <p:spPr>
          <a:xfrm>
            <a:off x="917340" y="3666181"/>
            <a:ext cx="2370200" cy="712236"/>
          </a:xfrm>
          <a:prstGeom prst="wedgeRoundRectCallout">
            <a:avLst>
              <a:gd name="adj1" fmla="val -30495"/>
              <a:gd name="adj2" fmla="val -166273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阿拉伯半岛</a:t>
            </a:r>
          </a:p>
        </p:txBody>
      </p:sp>
      <p:sp>
        <p:nvSpPr>
          <p:cNvPr id="6" name="圆角矩形标注 39"/>
          <p:cNvSpPr/>
          <p:nvPr/>
        </p:nvSpPr>
        <p:spPr>
          <a:xfrm>
            <a:off x="5308173" y="1703844"/>
            <a:ext cx="2091353" cy="651763"/>
          </a:xfrm>
          <a:prstGeom prst="wedgeRoundRectCallout">
            <a:avLst>
              <a:gd name="adj1" fmla="val -48273"/>
              <a:gd name="adj2" fmla="val 159102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3385" b="1" dirty="0">
                <a:latin typeface="Calibri" panose="020F0502020204030204" charset="0"/>
              </a:rPr>
              <a:t>印度半岛</a:t>
            </a:r>
          </a:p>
        </p:txBody>
      </p:sp>
      <p:sp>
        <p:nvSpPr>
          <p:cNvPr id="7" name="圆角矩形标注 40"/>
          <p:cNvSpPr/>
          <p:nvPr/>
        </p:nvSpPr>
        <p:spPr>
          <a:xfrm>
            <a:off x="8531713" y="826987"/>
            <a:ext cx="1903215" cy="718955"/>
          </a:xfrm>
          <a:prstGeom prst="wedgeRoundRectCallout">
            <a:avLst>
              <a:gd name="adj1" fmla="val 63065"/>
              <a:gd name="adj2" fmla="val 68926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朝鲜半岛</a:t>
            </a:r>
          </a:p>
        </p:txBody>
      </p:sp>
      <p:sp>
        <p:nvSpPr>
          <p:cNvPr id="8" name="圆角矩形标注 40"/>
          <p:cNvSpPr/>
          <p:nvPr/>
        </p:nvSpPr>
        <p:spPr>
          <a:xfrm>
            <a:off x="10195657" y="2756397"/>
            <a:ext cx="1117068" cy="718955"/>
          </a:xfrm>
          <a:prstGeom prst="wedgeRoundRectCallout">
            <a:avLst>
              <a:gd name="adj1" fmla="val 79787"/>
              <a:gd name="adj2" fmla="val -102838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日本</a:t>
            </a:r>
          </a:p>
        </p:txBody>
      </p:sp>
      <p:sp>
        <p:nvSpPr>
          <p:cNvPr id="2" name="椭圆 1"/>
          <p:cNvSpPr/>
          <p:nvPr/>
        </p:nvSpPr>
        <p:spPr>
          <a:xfrm>
            <a:off x="9984740" y="2355215"/>
            <a:ext cx="1538605" cy="153860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40225" y="2659380"/>
            <a:ext cx="1538605" cy="153860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引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0743" y="2732461"/>
            <a:ext cx="107492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第一篇章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唐朝文化的吸引力——遣唐使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99805" l="10000" r="90000">
                        <a14:foregroundMark x1="63235" y1="26413" x2="63235" y2="26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0480" y="338034"/>
            <a:ext cx="4205204" cy="6344911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592071" y="1976252"/>
            <a:ext cx="800219" cy="30966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阿倍仲麻吕</a:t>
            </a:r>
          </a:p>
        </p:txBody>
      </p:sp>
      <p:sp>
        <p:nvSpPr>
          <p:cNvPr id="148" name="Freeform 188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H="1" flipV="1">
            <a:off x="7532412" y="1690879"/>
            <a:ext cx="117629" cy="2723488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9" name="Freeform 188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flipH="1" flipV="1">
            <a:off x="8289326" y="2700906"/>
            <a:ext cx="117629" cy="2723488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502285" y="1328420"/>
            <a:ext cx="6847840" cy="4663440"/>
            <a:chOff x="1695451" y="989013"/>
            <a:chExt cx="2020887" cy="1263650"/>
          </a:xfrm>
          <a:solidFill>
            <a:srgbClr val="ECE3DC"/>
          </a:solidFill>
        </p:grpSpPr>
        <p:sp>
          <p:nvSpPr>
            <p:cNvPr id="151" name="Freeform 5"/>
            <p:cNvSpPr/>
            <p:nvPr/>
          </p:nvSpPr>
          <p:spPr bwMode="auto">
            <a:xfrm>
              <a:off x="3670301" y="1895475"/>
              <a:ext cx="22225" cy="152400"/>
            </a:xfrm>
            <a:custGeom>
              <a:avLst/>
              <a:gdLst>
                <a:gd name="T0" fmla="*/ 4 w 15"/>
                <a:gd name="T1" fmla="*/ 0 h 108"/>
                <a:gd name="T2" fmla="*/ 4 w 15"/>
                <a:gd name="T3" fmla="*/ 9 h 108"/>
                <a:gd name="T4" fmla="*/ 1 w 15"/>
                <a:gd name="T5" fmla="*/ 23 h 108"/>
                <a:gd name="T6" fmla="*/ 6 w 15"/>
                <a:gd name="T7" fmla="*/ 44 h 108"/>
                <a:gd name="T8" fmla="*/ 3 w 15"/>
                <a:gd name="T9" fmla="*/ 55 h 108"/>
                <a:gd name="T10" fmla="*/ 6 w 15"/>
                <a:gd name="T11" fmla="*/ 89 h 108"/>
                <a:gd name="T12" fmla="*/ 7 w 15"/>
                <a:gd name="T13" fmla="*/ 69 h 108"/>
                <a:gd name="T14" fmla="*/ 11 w 15"/>
                <a:gd name="T15" fmla="*/ 108 h 108"/>
                <a:gd name="T16" fmla="*/ 11 w 15"/>
                <a:gd name="T17" fmla="*/ 71 h 108"/>
                <a:gd name="T18" fmla="*/ 12 w 15"/>
                <a:gd name="T19" fmla="*/ 73 h 108"/>
                <a:gd name="T20" fmla="*/ 12 w 15"/>
                <a:gd name="T21" fmla="*/ 42 h 108"/>
                <a:gd name="T22" fmla="*/ 14 w 15"/>
                <a:gd name="T23" fmla="*/ 49 h 108"/>
                <a:gd name="T24" fmla="*/ 4 w 1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8">
                  <a:moveTo>
                    <a:pt x="4" y="0"/>
                  </a:moveTo>
                  <a:cubicBezTo>
                    <a:pt x="4" y="2"/>
                    <a:pt x="4" y="5"/>
                    <a:pt x="4" y="9"/>
                  </a:cubicBezTo>
                  <a:cubicBezTo>
                    <a:pt x="4" y="18"/>
                    <a:pt x="2" y="26"/>
                    <a:pt x="1" y="23"/>
                  </a:cubicBezTo>
                  <a:cubicBezTo>
                    <a:pt x="4" y="41"/>
                    <a:pt x="0" y="42"/>
                    <a:pt x="6" y="44"/>
                  </a:cubicBezTo>
                  <a:cubicBezTo>
                    <a:pt x="9" y="56"/>
                    <a:pt x="5" y="69"/>
                    <a:pt x="3" y="55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2" y="74"/>
                    <a:pt x="6" y="102"/>
                    <a:pt x="11" y="108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4"/>
                    <a:pt x="11" y="48"/>
                    <a:pt x="12" y="42"/>
                  </a:cubicBezTo>
                  <a:cubicBezTo>
                    <a:pt x="13" y="43"/>
                    <a:pt x="14" y="43"/>
                    <a:pt x="14" y="49"/>
                  </a:cubicBezTo>
                  <a:cubicBezTo>
                    <a:pt x="15" y="5"/>
                    <a:pt x="6" y="3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" name="Freeform 6"/>
            <p:cNvSpPr/>
            <p:nvPr/>
          </p:nvSpPr>
          <p:spPr bwMode="auto">
            <a:xfrm>
              <a:off x="3668713" y="1754188"/>
              <a:ext cx="36513" cy="149225"/>
            </a:xfrm>
            <a:custGeom>
              <a:avLst/>
              <a:gdLst>
                <a:gd name="T0" fmla="*/ 17 w 25"/>
                <a:gd name="T1" fmla="*/ 71 h 106"/>
                <a:gd name="T2" fmla="*/ 11 w 25"/>
                <a:gd name="T3" fmla="*/ 56 h 106"/>
                <a:gd name="T4" fmla="*/ 12 w 25"/>
                <a:gd name="T5" fmla="*/ 30 h 106"/>
                <a:gd name="T6" fmla="*/ 7 w 25"/>
                <a:gd name="T7" fmla="*/ 23 h 106"/>
                <a:gd name="T8" fmla="*/ 7 w 25"/>
                <a:gd name="T9" fmla="*/ 35 h 106"/>
                <a:gd name="T10" fmla="*/ 0 w 25"/>
                <a:gd name="T11" fmla="*/ 8 h 106"/>
                <a:gd name="T12" fmla="*/ 4 w 25"/>
                <a:gd name="T13" fmla="*/ 44 h 106"/>
                <a:gd name="T14" fmla="*/ 1 w 25"/>
                <a:gd name="T15" fmla="*/ 86 h 106"/>
                <a:gd name="T16" fmla="*/ 5 w 25"/>
                <a:gd name="T17" fmla="*/ 99 h 106"/>
                <a:gd name="T18" fmla="*/ 5 w 25"/>
                <a:gd name="T19" fmla="*/ 94 h 106"/>
                <a:gd name="T20" fmla="*/ 12 w 25"/>
                <a:gd name="T21" fmla="*/ 94 h 106"/>
                <a:gd name="T22" fmla="*/ 11 w 25"/>
                <a:gd name="T23" fmla="*/ 75 h 106"/>
                <a:gd name="T24" fmla="*/ 19 w 25"/>
                <a:gd name="T25" fmla="*/ 106 h 106"/>
                <a:gd name="T26" fmla="*/ 24 w 25"/>
                <a:gd name="T27" fmla="*/ 54 h 106"/>
                <a:gd name="T28" fmla="*/ 17 w 25"/>
                <a:gd name="T29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06">
                  <a:moveTo>
                    <a:pt x="17" y="71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10"/>
                    <a:pt x="7" y="23"/>
                  </a:cubicBezTo>
                  <a:cubicBezTo>
                    <a:pt x="7" y="26"/>
                    <a:pt x="8" y="31"/>
                    <a:pt x="7" y="35"/>
                  </a:cubicBezTo>
                  <a:cubicBezTo>
                    <a:pt x="3" y="32"/>
                    <a:pt x="5" y="0"/>
                    <a:pt x="0" y="8"/>
                  </a:cubicBezTo>
                  <a:cubicBezTo>
                    <a:pt x="2" y="28"/>
                    <a:pt x="1" y="31"/>
                    <a:pt x="4" y="44"/>
                  </a:cubicBezTo>
                  <a:cubicBezTo>
                    <a:pt x="4" y="63"/>
                    <a:pt x="3" y="77"/>
                    <a:pt x="1" y="86"/>
                  </a:cubicBezTo>
                  <a:cubicBezTo>
                    <a:pt x="2" y="91"/>
                    <a:pt x="5" y="92"/>
                    <a:pt x="5" y="99"/>
                  </a:cubicBezTo>
                  <a:cubicBezTo>
                    <a:pt x="5" y="98"/>
                    <a:pt x="5" y="96"/>
                    <a:pt x="5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88"/>
                    <a:pt x="11" y="82"/>
                    <a:pt x="11" y="75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5" y="96"/>
                    <a:pt x="22" y="66"/>
                    <a:pt x="24" y="54"/>
                  </a:cubicBezTo>
                  <a:cubicBezTo>
                    <a:pt x="19" y="69"/>
                    <a:pt x="21" y="42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" name="Freeform 7"/>
            <p:cNvSpPr/>
            <p:nvPr/>
          </p:nvSpPr>
          <p:spPr bwMode="auto">
            <a:xfrm>
              <a:off x="1738313" y="1677988"/>
              <a:ext cx="3175" cy="11112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0 h 7"/>
                <a:gd name="T4" fmla="*/ 2 w 2"/>
                <a:gd name="T5" fmla="*/ 7 h 7"/>
                <a:gd name="T6" fmla="*/ 2 w 2"/>
                <a:gd name="T7" fmla="*/ 7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" name="Freeform 8"/>
            <p:cNvSpPr/>
            <p:nvPr/>
          </p:nvSpPr>
          <p:spPr bwMode="auto">
            <a:xfrm>
              <a:off x="1704976" y="1398588"/>
              <a:ext cx="25400" cy="107950"/>
            </a:xfrm>
            <a:custGeom>
              <a:avLst/>
              <a:gdLst>
                <a:gd name="T0" fmla="*/ 0 w 18"/>
                <a:gd name="T1" fmla="*/ 0 h 76"/>
                <a:gd name="T2" fmla="*/ 4 w 18"/>
                <a:gd name="T3" fmla="*/ 32 h 76"/>
                <a:gd name="T4" fmla="*/ 0 w 18"/>
                <a:gd name="T5" fmla="*/ 37 h 76"/>
                <a:gd name="T6" fmla="*/ 2 w 18"/>
                <a:gd name="T7" fmla="*/ 48 h 76"/>
                <a:gd name="T8" fmla="*/ 2 w 18"/>
                <a:gd name="T9" fmla="*/ 41 h 76"/>
                <a:gd name="T10" fmla="*/ 14 w 18"/>
                <a:gd name="T11" fmla="*/ 76 h 76"/>
                <a:gd name="T12" fmla="*/ 12 w 18"/>
                <a:gd name="T13" fmla="*/ 42 h 76"/>
                <a:gd name="T14" fmla="*/ 11 w 18"/>
                <a:gd name="T15" fmla="*/ 33 h 76"/>
                <a:gd name="T16" fmla="*/ 3 w 18"/>
                <a:gd name="T17" fmla="*/ 6 h 76"/>
                <a:gd name="T18" fmla="*/ 0 w 18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6">
                  <a:moveTo>
                    <a:pt x="0" y="0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28"/>
                    <a:pt x="3" y="44"/>
                    <a:pt x="0" y="37"/>
                  </a:cubicBezTo>
                  <a:cubicBezTo>
                    <a:pt x="1" y="39"/>
                    <a:pt x="1" y="51"/>
                    <a:pt x="2" y="4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58"/>
                    <a:pt x="10" y="48"/>
                    <a:pt x="14" y="76"/>
                  </a:cubicBezTo>
                  <a:cubicBezTo>
                    <a:pt x="18" y="59"/>
                    <a:pt x="15" y="51"/>
                    <a:pt x="12" y="42"/>
                  </a:cubicBezTo>
                  <a:cubicBezTo>
                    <a:pt x="12" y="38"/>
                    <a:pt x="11" y="36"/>
                    <a:pt x="11" y="33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" name="Freeform 9"/>
            <p:cNvSpPr/>
            <p:nvPr/>
          </p:nvSpPr>
          <p:spPr bwMode="auto">
            <a:xfrm>
              <a:off x="2921001" y="2193925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" name="Freeform 10"/>
            <p:cNvSpPr/>
            <p:nvPr/>
          </p:nvSpPr>
          <p:spPr bwMode="auto">
            <a:xfrm>
              <a:off x="2909888" y="2193925"/>
              <a:ext cx="11113" cy="3175"/>
            </a:xfrm>
            <a:custGeom>
              <a:avLst/>
              <a:gdLst>
                <a:gd name="T0" fmla="*/ 7 w 8"/>
                <a:gd name="T1" fmla="*/ 2 h 2"/>
                <a:gd name="T2" fmla="*/ 8 w 8"/>
                <a:gd name="T3" fmla="*/ 0 h 2"/>
                <a:gd name="T4" fmla="*/ 7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0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" name="Freeform 11"/>
            <p:cNvSpPr/>
            <p:nvPr/>
          </p:nvSpPr>
          <p:spPr bwMode="auto">
            <a:xfrm>
              <a:off x="3690938" y="1557338"/>
              <a:ext cx="1588" cy="47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" name="Freeform 12"/>
            <p:cNvSpPr/>
            <p:nvPr/>
          </p:nvSpPr>
          <p:spPr bwMode="auto">
            <a:xfrm>
              <a:off x="2179638" y="1038225"/>
              <a:ext cx="11113" cy="1587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" name="Freeform 13"/>
            <p:cNvSpPr/>
            <p:nvPr/>
          </p:nvSpPr>
          <p:spPr bwMode="auto">
            <a:xfrm>
              <a:off x="2455863" y="1003300"/>
              <a:ext cx="17463" cy="3175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0 h 2"/>
                <a:gd name="T4" fmla="*/ 0 w 1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" name="Freeform 14"/>
            <p:cNvSpPr/>
            <p:nvPr/>
          </p:nvSpPr>
          <p:spPr bwMode="auto">
            <a:xfrm>
              <a:off x="3692526" y="1406525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" name="Freeform 15"/>
            <p:cNvSpPr/>
            <p:nvPr/>
          </p:nvSpPr>
          <p:spPr bwMode="auto">
            <a:xfrm>
              <a:off x="3009901" y="1028700"/>
              <a:ext cx="9525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1 h 1"/>
                <a:gd name="T4" fmla="*/ 0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2" y="0"/>
                    <a:pt x="4" y="1"/>
                    <a:pt x="7" y="1"/>
                  </a:cubicBezTo>
                  <a:cubicBezTo>
                    <a:pt x="7" y="1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" name="Freeform 16"/>
            <p:cNvSpPr/>
            <p:nvPr/>
          </p:nvSpPr>
          <p:spPr bwMode="auto">
            <a:xfrm>
              <a:off x="2452688" y="1006475"/>
              <a:ext cx="3175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Freeform 17"/>
            <p:cNvSpPr/>
            <p:nvPr/>
          </p:nvSpPr>
          <p:spPr bwMode="auto">
            <a:xfrm>
              <a:off x="2049463" y="1011238"/>
              <a:ext cx="635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Freeform 18"/>
            <p:cNvSpPr/>
            <p:nvPr/>
          </p:nvSpPr>
          <p:spPr bwMode="auto">
            <a:xfrm>
              <a:off x="2066926" y="1038225"/>
              <a:ext cx="7938" cy="1587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Freeform 19"/>
            <p:cNvSpPr/>
            <p:nvPr/>
          </p:nvSpPr>
          <p:spPr bwMode="auto">
            <a:xfrm>
              <a:off x="1725613" y="1281113"/>
              <a:ext cx="1588" cy="15875"/>
            </a:xfrm>
            <a:custGeom>
              <a:avLst/>
              <a:gdLst>
                <a:gd name="T0" fmla="*/ 0 w 1"/>
                <a:gd name="T1" fmla="*/ 0 h 11"/>
                <a:gd name="T2" fmla="*/ 1 w 1"/>
                <a:gd name="T3" fmla="*/ 11 h 11"/>
                <a:gd name="T4" fmla="*/ 0 w 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" name="Freeform 20"/>
            <p:cNvSpPr/>
            <p:nvPr/>
          </p:nvSpPr>
          <p:spPr bwMode="auto">
            <a:xfrm>
              <a:off x="2028826" y="1030288"/>
              <a:ext cx="1588" cy="1587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" name="Freeform 21"/>
            <p:cNvSpPr/>
            <p:nvPr/>
          </p:nvSpPr>
          <p:spPr bwMode="auto">
            <a:xfrm>
              <a:off x="3662363" y="1660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Freeform 22"/>
            <p:cNvSpPr/>
            <p:nvPr/>
          </p:nvSpPr>
          <p:spPr bwMode="auto">
            <a:xfrm>
              <a:off x="3678238" y="1701800"/>
              <a:ext cx="0" cy="14287"/>
            </a:xfrm>
            <a:custGeom>
              <a:avLst/>
              <a:gdLst>
                <a:gd name="T0" fmla="*/ 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Freeform 23"/>
            <p:cNvSpPr/>
            <p:nvPr/>
          </p:nvSpPr>
          <p:spPr bwMode="auto">
            <a:xfrm>
              <a:off x="3251201" y="1041400"/>
              <a:ext cx="19050" cy="7937"/>
            </a:xfrm>
            <a:custGeom>
              <a:avLst/>
              <a:gdLst>
                <a:gd name="T0" fmla="*/ 0 w 13"/>
                <a:gd name="T1" fmla="*/ 2 h 5"/>
                <a:gd name="T2" fmla="*/ 7 w 13"/>
                <a:gd name="T3" fmla="*/ 5 h 5"/>
                <a:gd name="T4" fmla="*/ 0 w 13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0" y="2"/>
                  </a:moveTo>
                  <a:cubicBezTo>
                    <a:pt x="3" y="3"/>
                    <a:pt x="10" y="4"/>
                    <a:pt x="7" y="5"/>
                  </a:cubicBezTo>
                  <a:cubicBezTo>
                    <a:pt x="13" y="4"/>
                    <a:pt x="1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Freeform 24"/>
            <p:cNvSpPr/>
            <p:nvPr/>
          </p:nvSpPr>
          <p:spPr bwMode="auto">
            <a:xfrm>
              <a:off x="3676651" y="1663700"/>
              <a:ext cx="30163" cy="149225"/>
            </a:xfrm>
            <a:custGeom>
              <a:avLst/>
              <a:gdLst>
                <a:gd name="T0" fmla="*/ 6 w 22"/>
                <a:gd name="T1" fmla="*/ 55 h 105"/>
                <a:gd name="T2" fmla="*/ 10 w 22"/>
                <a:gd name="T3" fmla="*/ 89 h 105"/>
                <a:gd name="T4" fmla="*/ 15 w 22"/>
                <a:gd name="T5" fmla="*/ 90 h 105"/>
                <a:gd name="T6" fmla="*/ 13 w 22"/>
                <a:gd name="T7" fmla="*/ 71 h 105"/>
                <a:gd name="T8" fmla="*/ 16 w 22"/>
                <a:gd name="T9" fmla="*/ 90 h 105"/>
                <a:gd name="T10" fmla="*/ 22 w 22"/>
                <a:gd name="T11" fmla="*/ 88 h 105"/>
                <a:gd name="T12" fmla="*/ 11 w 22"/>
                <a:gd name="T13" fmla="*/ 0 h 105"/>
                <a:gd name="T14" fmla="*/ 12 w 22"/>
                <a:gd name="T15" fmla="*/ 61 h 105"/>
                <a:gd name="T16" fmla="*/ 7 w 22"/>
                <a:gd name="T17" fmla="*/ 54 h 105"/>
                <a:gd name="T18" fmla="*/ 9 w 22"/>
                <a:gd name="T19" fmla="*/ 4 h 105"/>
                <a:gd name="T20" fmla="*/ 6 w 22"/>
                <a:gd name="T21" fmla="*/ 46 h 105"/>
                <a:gd name="T22" fmla="*/ 1 w 22"/>
                <a:gd name="T23" fmla="*/ 37 h 105"/>
                <a:gd name="T24" fmla="*/ 0 w 22"/>
                <a:gd name="T25" fmla="*/ 46 h 105"/>
                <a:gd name="T26" fmla="*/ 6 w 22"/>
                <a:gd name="T2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05">
                  <a:moveTo>
                    <a:pt x="6" y="55"/>
                  </a:moveTo>
                  <a:cubicBezTo>
                    <a:pt x="11" y="56"/>
                    <a:pt x="8" y="79"/>
                    <a:pt x="10" y="89"/>
                  </a:cubicBezTo>
                  <a:cubicBezTo>
                    <a:pt x="11" y="82"/>
                    <a:pt x="13" y="92"/>
                    <a:pt x="15" y="90"/>
                  </a:cubicBezTo>
                  <a:cubicBezTo>
                    <a:pt x="14" y="85"/>
                    <a:pt x="13" y="79"/>
                    <a:pt x="13" y="71"/>
                  </a:cubicBezTo>
                  <a:cubicBezTo>
                    <a:pt x="15" y="67"/>
                    <a:pt x="17" y="80"/>
                    <a:pt x="16" y="90"/>
                  </a:cubicBezTo>
                  <a:cubicBezTo>
                    <a:pt x="19" y="78"/>
                    <a:pt x="20" y="105"/>
                    <a:pt x="22" y="88"/>
                  </a:cubicBezTo>
                  <a:cubicBezTo>
                    <a:pt x="20" y="51"/>
                    <a:pt x="18" y="26"/>
                    <a:pt x="11" y="0"/>
                  </a:cubicBezTo>
                  <a:cubicBezTo>
                    <a:pt x="12" y="21"/>
                    <a:pt x="14" y="44"/>
                    <a:pt x="12" y="6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1" y="35"/>
                    <a:pt x="8" y="23"/>
                    <a:pt x="9" y="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66"/>
                    <a:pt x="2" y="53"/>
                    <a:pt x="1" y="37"/>
                  </a:cubicBezTo>
                  <a:cubicBezTo>
                    <a:pt x="1" y="41"/>
                    <a:pt x="1" y="45"/>
                    <a:pt x="0" y="46"/>
                  </a:cubicBezTo>
                  <a:cubicBezTo>
                    <a:pt x="2" y="47"/>
                    <a:pt x="5" y="92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Freeform 25"/>
            <p:cNvSpPr/>
            <p:nvPr/>
          </p:nvSpPr>
          <p:spPr bwMode="auto">
            <a:xfrm>
              <a:off x="3652838" y="1651000"/>
              <a:ext cx="0" cy="1587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Freeform 26"/>
            <p:cNvSpPr/>
            <p:nvPr/>
          </p:nvSpPr>
          <p:spPr bwMode="auto">
            <a:xfrm>
              <a:off x="1766888" y="1071563"/>
              <a:ext cx="3175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3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Freeform 27"/>
            <p:cNvSpPr/>
            <p:nvPr/>
          </p:nvSpPr>
          <p:spPr bwMode="auto">
            <a:xfrm>
              <a:off x="3208338" y="1016000"/>
              <a:ext cx="14288" cy="1587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0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3" y="1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Freeform 28"/>
            <p:cNvSpPr/>
            <p:nvPr/>
          </p:nvSpPr>
          <p:spPr bwMode="auto">
            <a:xfrm>
              <a:off x="3476626" y="1079500"/>
              <a:ext cx="12700" cy="1587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0 w 9"/>
                <a:gd name="T5" fmla="*/ 0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1"/>
                    <a:pt x="6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Freeform 29"/>
            <p:cNvSpPr/>
            <p:nvPr/>
          </p:nvSpPr>
          <p:spPr bwMode="auto">
            <a:xfrm>
              <a:off x="2679701" y="1081088"/>
              <a:ext cx="11113" cy="1587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6" y="1"/>
                    <a:pt x="7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" name="Freeform 30"/>
            <p:cNvSpPr>
              <a:spLocks noEditPoints="1"/>
            </p:cNvSpPr>
            <p:nvPr/>
          </p:nvSpPr>
          <p:spPr bwMode="auto">
            <a:xfrm>
              <a:off x="1695451" y="989013"/>
              <a:ext cx="2019300" cy="1230312"/>
            </a:xfrm>
            <a:custGeom>
              <a:avLst/>
              <a:gdLst>
                <a:gd name="T0" fmla="*/ 1411 w 1427"/>
                <a:gd name="T1" fmla="*/ 193 h 871"/>
                <a:gd name="T2" fmla="*/ 1412 w 1427"/>
                <a:gd name="T3" fmla="*/ 150 h 871"/>
                <a:gd name="T4" fmla="*/ 1419 w 1427"/>
                <a:gd name="T5" fmla="*/ 186 h 871"/>
                <a:gd name="T6" fmla="*/ 1418 w 1427"/>
                <a:gd name="T7" fmla="*/ 128 h 871"/>
                <a:gd name="T8" fmla="*/ 1393 w 1427"/>
                <a:gd name="T9" fmla="*/ 77 h 871"/>
                <a:gd name="T10" fmla="*/ 1299 w 1427"/>
                <a:gd name="T11" fmla="*/ 27 h 871"/>
                <a:gd name="T12" fmla="*/ 1107 w 1427"/>
                <a:gd name="T13" fmla="*/ 43 h 871"/>
                <a:gd name="T14" fmla="*/ 1069 w 1427"/>
                <a:gd name="T15" fmla="*/ 20 h 871"/>
                <a:gd name="T16" fmla="*/ 986 w 1427"/>
                <a:gd name="T17" fmla="*/ 28 h 871"/>
                <a:gd name="T18" fmla="*/ 861 w 1427"/>
                <a:gd name="T19" fmla="*/ 31 h 871"/>
                <a:gd name="T20" fmla="*/ 821 w 1427"/>
                <a:gd name="T21" fmla="*/ 18 h 871"/>
                <a:gd name="T22" fmla="*/ 742 w 1427"/>
                <a:gd name="T23" fmla="*/ 24 h 871"/>
                <a:gd name="T24" fmla="*/ 660 w 1427"/>
                <a:gd name="T25" fmla="*/ 14 h 871"/>
                <a:gd name="T26" fmla="*/ 626 w 1427"/>
                <a:gd name="T27" fmla="*/ 12 h 871"/>
                <a:gd name="T28" fmla="*/ 322 w 1427"/>
                <a:gd name="T29" fmla="*/ 40 h 871"/>
                <a:gd name="T30" fmla="*/ 275 w 1427"/>
                <a:gd name="T31" fmla="*/ 21 h 871"/>
                <a:gd name="T32" fmla="*/ 339 w 1427"/>
                <a:gd name="T33" fmla="*/ 21 h 871"/>
                <a:gd name="T34" fmla="*/ 156 w 1427"/>
                <a:gd name="T35" fmla="*/ 20 h 871"/>
                <a:gd name="T36" fmla="*/ 123 w 1427"/>
                <a:gd name="T37" fmla="*/ 14 h 871"/>
                <a:gd name="T38" fmla="*/ 69 w 1427"/>
                <a:gd name="T39" fmla="*/ 35 h 871"/>
                <a:gd name="T40" fmla="*/ 6 w 1427"/>
                <a:gd name="T41" fmla="*/ 205 h 871"/>
                <a:gd name="T42" fmla="*/ 22 w 1427"/>
                <a:gd name="T43" fmla="*/ 148 h 871"/>
                <a:gd name="T44" fmla="*/ 52 w 1427"/>
                <a:gd name="T45" fmla="*/ 64 h 871"/>
                <a:gd name="T46" fmla="*/ 33 w 1427"/>
                <a:gd name="T47" fmla="*/ 147 h 871"/>
                <a:gd name="T48" fmla="*/ 26 w 1427"/>
                <a:gd name="T49" fmla="*/ 257 h 871"/>
                <a:gd name="T50" fmla="*/ 29 w 1427"/>
                <a:gd name="T51" fmla="*/ 409 h 871"/>
                <a:gd name="T52" fmla="*/ 11 w 1427"/>
                <a:gd name="T53" fmla="*/ 376 h 871"/>
                <a:gd name="T54" fmla="*/ 3 w 1427"/>
                <a:gd name="T55" fmla="*/ 579 h 871"/>
                <a:gd name="T56" fmla="*/ 28 w 1427"/>
                <a:gd name="T57" fmla="*/ 664 h 871"/>
                <a:gd name="T58" fmla="*/ 11 w 1427"/>
                <a:gd name="T59" fmla="*/ 513 h 871"/>
                <a:gd name="T60" fmla="*/ 32 w 1427"/>
                <a:gd name="T61" fmla="*/ 495 h 871"/>
                <a:gd name="T62" fmla="*/ 34 w 1427"/>
                <a:gd name="T63" fmla="*/ 721 h 871"/>
                <a:gd name="T64" fmla="*/ 48 w 1427"/>
                <a:gd name="T65" fmla="*/ 802 h 871"/>
                <a:gd name="T66" fmla="*/ 68 w 1427"/>
                <a:gd name="T67" fmla="*/ 829 h 871"/>
                <a:gd name="T68" fmla="*/ 152 w 1427"/>
                <a:gd name="T69" fmla="*/ 869 h 871"/>
                <a:gd name="T70" fmla="*/ 323 w 1427"/>
                <a:gd name="T71" fmla="*/ 861 h 871"/>
                <a:gd name="T72" fmla="*/ 513 w 1427"/>
                <a:gd name="T73" fmla="*/ 862 h 871"/>
                <a:gd name="T74" fmla="*/ 867 w 1427"/>
                <a:gd name="T75" fmla="*/ 861 h 871"/>
                <a:gd name="T76" fmla="*/ 903 w 1427"/>
                <a:gd name="T77" fmla="*/ 851 h 871"/>
                <a:gd name="T78" fmla="*/ 1188 w 1427"/>
                <a:gd name="T79" fmla="*/ 845 h 871"/>
                <a:gd name="T80" fmla="*/ 1311 w 1427"/>
                <a:gd name="T81" fmla="*/ 846 h 871"/>
                <a:gd name="T82" fmla="*/ 1368 w 1427"/>
                <a:gd name="T83" fmla="*/ 800 h 871"/>
                <a:gd name="T84" fmla="*/ 1383 w 1427"/>
                <a:gd name="T85" fmla="*/ 412 h 871"/>
                <a:gd name="T86" fmla="*/ 1400 w 1427"/>
                <a:gd name="T87" fmla="*/ 502 h 871"/>
                <a:gd name="T88" fmla="*/ 1411 w 1427"/>
                <a:gd name="T89" fmla="*/ 402 h 871"/>
                <a:gd name="T90" fmla="*/ 1407 w 1427"/>
                <a:gd name="T91" fmla="*/ 338 h 871"/>
                <a:gd name="T92" fmla="*/ 1227 w 1427"/>
                <a:gd name="T93" fmla="*/ 62 h 871"/>
                <a:gd name="T94" fmla="*/ 1127 w 1427"/>
                <a:gd name="T95" fmla="*/ 69 h 871"/>
                <a:gd name="T96" fmla="*/ 952 w 1427"/>
                <a:gd name="T97" fmla="*/ 60 h 871"/>
                <a:gd name="T98" fmla="*/ 908 w 1427"/>
                <a:gd name="T99" fmla="*/ 66 h 871"/>
                <a:gd name="T100" fmla="*/ 621 w 1427"/>
                <a:gd name="T101" fmla="*/ 52 h 871"/>
                <a:gd name="T102" fmla="*/ 696 w 1427"/>
                <a:gd name="T103" fmla="*/ 67 h 871"/>
                <a:gd name="T104" fmla="*/ 444 w 1427"/>
                <a:gd name="T105" fmla="*/ 57 h 871"/>
                <a:gd name="T106" fmla="*/ 322 w 1427"/>
                <a:gd name="T107" fmla="*/ 69 h 871"/>
                <a:gd name="T108" fmla="*/ 55 w 1427"/>
                <a:gd name="T109" fmla="*/ 157 h 871"/>
                <a:gd name="T110" fmla="*/ 115 w 1427"/>
                <a:gd name="T111" fmla="*/ 68 h 871"/>
                <a:gd name="T112" fmla="*/ 60 w 1427"/>
                <a:gd name="T113" fmla="*/ 137 h 871"/>
                <a:gd name="T114" fmla="*/ 68 w 1427"/>
                <a:gd name="T115" fmla="*/ 424 h 871"/>
                <a:gd name="T116" fmla="*/ 595 w 1427"/>
                <a:gd name="T117" fmla="*/ 833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7" h="871">
                  <a:moveTo>
                    <a:pt x="1409" y="244"/>
                  </a:moveTo>
                  <a:cubicBezTo>
                    <a:pt x="1415" y="283"/>
                    <a:pt x="1416" y="244"/>
                    <a:pt x="1421" y="285"/>
                  </a:cubicBezTo>
                  <a:cubicBezTo>
                    <a:pt x="1426" y="285"/>
                    <a:pt x="1427" y="269"/>
                    <a:pt x="1426" y="246"/>
                  </a:cubicBezTo>
                  <a:cubicBezTo>
                    <a:pt x="1424" y="261"/>
                    <a:pt x="1418" y="237"/>
                    <a:pt x="1414" y="257"/>
                  </a:cubicBezTo>
                  <a:cubicBezTo>
                    <a:pt x="1412" y="223"/>
                    <a:pt x="1401" y="226"/>
                    <a:pt x="1406" y="189"/>
                  </a:cubicBezTo>
                  <a:cubicBezTo>
                    <a:pt x="1407" y="190"/>
                    <a:pt x="1407" y="190"/>
                    <a:pt x="1407" y="190"/>
                  </a:cubicBezTo>
                  <a:cubicBezTo>
                    <a:pt x="1403" y="174"/>
                    <a:pt x="1403" y="174"/>
                    <a:pt x="1403" y="174"/>
                  </a:cubicBezTo>
                  <a:cubicBezTo>
                    <a:pt x="1405" y="153"/>
                    <a:pt x="1405" y="153"/>
                    <a:pt x="1405" y="153"/>
                  </a:cubicBezTo>
                  <a:cubicBezTo>
                    <a:pt x="1411" y="166"/>
                    <a:pt x="1408" y="183"/>
                    <a:pt x="1411" y="193"/>
                  </a:cubicBezTo>
                  <a:cubicBezTo>
                    <a:pt x="1414" y="180"/>
                    <a:pt x="1413" y="171"/>
                    <a:pt x="1411" y="162"/>
                  </a:cubicBezTo>
                  <a:cubicBezTo>
                    <a:pt x="1410" y="158"/>
                    <a:pt x="1409" y="154"/>
                    <a:pt x="1407" y="146"/>
                  </a:cubicBezTo>
                  <a:cubicBezTo>
                    <a:pt x="1407" y="142"/>
                    <a:pt x="1406" y="139"/>
                    <a:pt x="1405" y="135"/>
                  </a:cubicBezTo>
                  <a:cubicBezTo>
                    <a:pt x="1404" y="131"/>
                    <a:pt x="1403" y="126"/>
                    <a:pt x="1402" y="122"/>
                  </a:cubicBezTo>
                  <a:cubicBezTo>
                    <a:pt x="1401" y="113"/>
                    <a:pt x="1401" y="112"/>
                    <a:pt x="1402" y="113"/>
                  </a:cubicBezTo>
                  <a:cubicBezTo>
                    <a:pt x="1403" y="114"/>
                    <a:pt x="1404" y="116"/>
                    <a:pt x="1405" y="119"/>
                  </a:cubicBezTo>
                  <a:cubicBezTo>
                    <a:pt x="1406" y="121"/>
                    <a:pt x="1407" y="124"/>
                    <a:pt x="1408" y="128"/>
                  </a:cubicBezTo>
                  <a:cubicBezTo>
                    <a:pt x="1409" y="131"/>
                    <a:pt x="1410" y="135"/>
                    <a:pt x="1411" y="139"/>
                  </a:cubicBezTo>
                  <a:cubicBezTo>
                    <a:pt x="1412" y="143"/>
                    <a:pt x="1412" y="147"/>
                    <a:pt x="1412" y="150"/>
                  </a:cubicBezTo>
                  <a:cubicBezTo>
                    <a:pt x="1413" y="153"/>
                    <a:pt x="1413" y="155"/>
                    <a:pt x="1414" y="157"/>
                  </a:cubicBezTo>
                  <a:cubicBezTo>
                    <a:pt x="1414" y="158"/>
                    <a:pt x="1415" y="159"/>
                    <a:pt x="1415" y="159"/>
                  </a:cubicBezTo>
                  <a:cubicBezTo>
                    <a:pt x="1415" y="157"/>
                    <a:pt x="1415" y="155"/>
                    <a:pt x="1415" y="153"/>
                  </a:cubicBezTo>
                  <a:cubicBezTo>
                    <a:pt x="1415" y="149"/>
                    <a:pt x="1415" y="146"/>
                    <a:pt x="1415" y="143"/>
                  </a:cubicBezTo>
                  <a:cubicBezTo>
                    <a:pt x="1415" y="136"/>
                    <a:pt x="1416" y="131"/>
                    <a:pt x="1417" y="132"/>
                  </a:cubicBezTo>
                  <a:cubicBezTo>
                    <a:pt x="1417" y="137"/>
                    <a:pt x="1418" y="141"/>
                    <a:pt x="1418" y="145"/>
                  </a:cubicBezTo>
                  <a:cubicBezTo>
                    <a:pt x="1418" y="148"/>
                    <a:pt x="1418" y="151"/>
                    <a:pt x="1418" y="153"/>
                  </a:cubicBezTo>
                  <a:cubicBezTo>
                    <a:pt x="1418" y="157"/>
                    <a:pt x="1419" y="159"/>
                    <a:pt x="1419" y="161"/>
                  </a:cubicBezTo>
                  <a:cubicBezTo>
                    <a:pt x="1420" y="166"/>
                    <a:pt x="1420" y="171"/>
                    <a:pt x="1419" y="186"/>
                  </a:cubicBezTo>
                  <a:cubicBezTo>
                    <a:pt x="1417" y="171"/>
                    <a:pt x="1417" y="189"/>
                    <a:pt x="1415" y="186"/>
                  </a:cubicBezTo>
                  <a:cubicBezTo>
                    <a:pt x="1417" y="190"/>
                    <a:pt x="1417" y="219"/>
                    <a:pt x="1416" y="239"/>
                  </a:cubicBezTo>
                  <a:cubicBezTo>
                    <a:pt x="1421" y="244"/>
                    <a:pt x="1420" y="222"/>
                    <a:pt x="1422" y="209"/>
                  </a:cubicBezTo>
                  <a:cubicBezTo>
                    <a:pt x="1419" y="197"/>
                    <a:pt x="1420" y="184"/>
                    <a:pt x="1421" y="173"/>
                  </a:cubicBezTo>
                  <a:cubicBezTo>
                    <a:pt x="1422" y="167"/>
                    <a:pt x="1422" y="161"/>
                    <a:pt x="1422" y="156"/>
                  </a:cubicBezTo>
                  <a:cubicBezTo>
                    <a:pt x="1422" y="153"/>
                    <a:pt x="1422" y="149"/>
                    <a:pt x="1421" y="145"/>
                  </a:cubicBezTo>
                  <a:cubicBezTo>
                    <a:pt x="1421" y="143"/>
                    <a:pt x="1421" y="141"/>
                    <a:pt x="1420" y="140"/>
                  </a:cubicBezTo>
                  <a:cubicBezTo>
                    <a:pt x="1420" y="138"/>
                    <a:pt x="1419" y="136"/>
                    <a:pt x="1419" y="135"/>
                  </a:cubicBezTo>
                  <a:cubicBezTo>
                    <a:pt x="1418" y="132"/>
                    <a:pt x="1418" y="130"/>
                    <a:pt x="1418" y="128"/>
                  </a:cubicBezTo>
                  <a:cubicBezTo>
                    <a:pt x="1417" y="126"/>
                    <a:pt x="1417" y="125"/>
                    <a:pt x="1416" y="123"/>
                  </a:cubicBezTo>
                  <a:cubicBezTo>
                    <a:pt x="1416" y="121"/>
                    <a:pt x="1415" y="119"/>
                    <a:pt x="1415" y="118"/>
                  </a:cubicBezTo>
                  <a:cubicBezTo>
                    <a:pt x="1415" y="116"/>
                    <a:pt x="1416" y="116"/>
                    <a:pt x="1417" y="118"/>
                  </a:cubicBezTo>
                  <a:cubicBezTo>
                    <a:pt x="1419" y="121"/>
                    <a:pt x="1422" y="130"/>
                    <a:pt x="1422" y="128"/>
                  </a:cubicBezTo>
                  <a:cubicBezTo>
                    <a:pt x="1421" y="120"/>
                    <a:pt x="1419" y="114"/>
                    <a:pt x="1418" y="111"/>
                  </a:cubicBezTo>
                  <a:cubicBezTo>
                    <a:pt x="1416" y="108"/>
                    <a:pt x="1415" y="107"/>
                    <a:pt x="1415" y="107"/>
                  </a:cubicBezTo>
                  <a:cubicBezTo>
                    <a:pt x="1413" y="107"/>
                    <a:pt x="1413" y="109"/>
                    <a:pt x="1410" y="104"/>
                  </a:cubicBezTo>
                  <a:cubicBezTo>
                    <a:pt x="1407" y="98"/>
                    <a:pt x="1404" y="93"/>
                    <a:pt x="1401" y="89"/>
                  </a:cubicBezTo>
                  <a:cubicBezTo>
                    <a:pt x="1399" y="84"/>
                    <a:pt x="1396" y="80"/>
                    <a:pt x="1393" y="77"/>
                  </a:cubicBezTo>
                  <a:cubicBezTo>
                    <a:pt x="1388" y="70"/>
                    <a:pt x="1384" y="65"/>
                    <a:pt x="1380" y="60"/>
                  </a:cubicBezTo>
                  <a:cubicBezTo>
                    <a:pt x="1378" y="57"/>
                    <a:pt x="1376" y="55"/>
                    <a:pt x="1373" y="53"/>
                  </a:cubicBezTo>
                  <a:cubicBezTo>
                    <a:pt x="1371" y="50"/>
                    <a:pt x="1369" y="48"/>
                    <a:pt x="1366" y="46"/>
                  </a:cubicBezTo>
                  <a:cubicBezTo>
                    <a:pt x="1363" y="44"/>
                    <a:pt x="1360" y="42"/>
                    <a:pt x="1357" y="39"/>
                  </a:cubicBezTo>
                  <a:cubicBezTo>
                    <a:pt x="1353" y="38"/>
                    <a:pt x="1350" y="35"/>
                    <a:pt x="1345" y="33"/>
                  </a:cubicBezTo>
                  <a:cubicBezTo>
                    <a:pt x="1337" y="32"/>
                    <a:pt x="1326" y="29"/>
                    <a:pt x="1314" y="28"/>
                  </a:cubicBezTo>
                  <a:cubicBezTo>
                    <a:pt x="1312" y="28"/>
                    <a:pt x="1311" y="28"/>
                    <a:pt x="1309" y="27"/>
                  </a:cubicBezTo>
                  <a:cubicBezTo>
                    <a:pt x="1307" y="27"/>
                    <a:pt x="1306" y="27"/>
                    <a:pt x="1304" y="27"/>
                  </a:cubicBezTo>
                  <a:cubicBezTo>
                    <a:pt x="1302" y="27"/>
                    <a:pt x="1301" y="27"/>
                    <a:pt x="1299" y="27"/>
                  </a:cubicBezTo>
                  <a:cubicBezTo>
                    <a:pt x="1296" y="27"/>
                    <a:pt x="1296" y="27"/>
                    <a:pt x="1296" y="27"/>
                  </a:cubicBezTo>
                  <a:cubicBezTo>
                    <a:pt x="1294" y="27"/>
                    <a:pt x="1294" y="27"/>
                    <a:pt x="1294" y="27"/>
                  </a:cubicBezTo>
                  <a:cubicBezTo>
                    <a:pt x="1290" y="27"/>
                    <a:pt x="1285" y="27"/>
                    <a:pt x="1280" y="27"/>
                  </a:cubicBezTo>
                  <a:cubicBezTo>
                    <a:pt x="1260" y="28"/>
                    <a:pt x="1238" y="27"/>
                    <a:pt x="1220" y="27"/>
                  </a:cubicBezTo>
                  <a:cubicBezTo>
                    <a:pt x="1224" y="25"/>
                    <a:pt x="1219" y="23"/>
                    <a:pt x="1217" y="22"/>
                  </a:cubicBezTo>
                  <a:cubicBezTo>
                    <a:pt x="1196" y="29"/>
                    <a:pt x="1203" y="26"/>
                    <a:pt x="1176" y="31"/>
                  </a:cubicBezTo>
                  <a:cubicBezTo>
                    <a:pt x="1199" y="34"/>
                    <a:pt x="1199" y="34"/>
                    <a:pt x="1199" y="34"/>
                  </a:cubicBezTo>
                  <a:cubicBezTo>
                    <a:pt x="1181" y="34"/>
                    <a:pt x="1166" y="40"/>
                    <a:pt x="1150" y="36"/>
                  </a:cubicBezTo>
                  <a:cubicBezTo>
                    <a:pt x="1172" y="43"/>
                    <a:pt x="1120" y="41"/>
                    <a:pt x="1107" y="43"/>
                  </a:cubicBezTo>
                  <a:cubicBezTo>
                    <a:pt x="1088" y="41"/>
                    <a:pt x="1069" y="46"/>
                    <a:pt x="1059" y="41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1035" y="40"/>
                    <a:pt x="1035" y="40"/>
                    <a:pt x="1035" y="40"/>
                  </a:cubicBezTo>
                  <a:cubicBezTo>
                    <a:pt x="1038" y="34"/>
                    <a:pt x="1038" y="34"/>
                    <a:pt x="1038" y="34"/>
                  </a:cubicBezTo>
                  <a:cubicBezTo>
                    <a:pt x="1019" y="31"/>
                    <a:pt x="997" y="36"/>
                    <a:pt x="1003" y="38"/>
                  </a:cubicBezTo>
                  <a:cubicBezTo>
                    <a:pt x="983" y="36"/>
                    <a:pt x="995" y="36"/>
                    <a:pt x="992" y="32"/>
                  </a:cubicBezTo>
                  <a:cubicBezTo>
                    <a:pt x="1003" y="30"/>
                    <a:pt x="1027" y="25"/>
                    <a:pt x="1034" y="30"/>
                  </a:cubicBezTo>
                  <a:cubicBezTo>
                    <a:pt x="1032" y="30"/>
                    <a:pt x="1028" y="29"/>
                    <a:pt x="1027" y="30"/>
                  </a:cubicBezTo>
                  <a:cubicBezTo>
                    <a:pt x="1078" y="33"/>
                    <a:pt x="1043" y="22"/>
                    <a:pt x="1069" y="20"/>
                  </a:cubicBezTo>
                  <a:cubicBezTo>
                    <a:pt x="1056" y="20"/>
                    <a:pt x="1046" y="17"/>
                    <a:pt x="1032" y="18"/>
                  </a:cubicBezTo>
                  <a:cubicBezTo>
                    <a:pt x="1025" y="19"/>
                    <a:pt x="998" y="21"/>
                    <a:pt x="985" y="24"/>
                  </a:cubicBezTo>
                  <a:cubicBezTo>
                    <a:pt x="1003" y="21"/>
                    <a:pt x="1013" y="24"/>
                    <a:pt x="1027" y="26"/>
                  </a:cubicBezTo>
                  <a:cubicBezTo>
                    <a:pt x="1015" y="25"/>
                    <a:pt x="1013" y="29"/>
                    <a:pt x="1003" y="27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993" y="28"/>
                    <a:pt x="993" y="28"/>
                    <a:pt x="993" y="28"/>
                  </a:cubicBezTo>
                  <a:cubicBezTo>
                    <a:pt x="991" y="24"/>
                    <a:pt x="956" y="27"/>
                    <a:pt x="976" y="22"/>
                  </a:cubicBezTo>
                  <a:cubicBezTo>
                    <a:pt x="958" y="23"/>
                    <a:pt x="970" y="26"/>
                    <a:pt x="953" y="27"/>
                  </a:cubicBezTo>
                  <a:cubicBezTo>
                    <a:pt x="986" y="28"/>
                    <a:pt x="986" y="28"/>
                    <a:pt x="986" y="28"/>
                  </a:cubicBezTo>
                  <a:cubicBezTo>
                    <a:pt x="986" y="33"/>
                    <a:pt x="986" y="33"/>
                    <a:pt x="986" y="33"/>
                  </a:cubicBezTo>
                  <a:cubicBezTo>
                    <a:pt x="974" y="35"/>
                    <a:pt x="971" y="32"/>
                    <a:pt x="957" y="33"/>
                  </a:cubicBezTo>
                  <a:cubicBezTo>
                    <a:pt x="959" y="37"/>
                    <a:pt x="959" y="37"/>
                    <a:pt x="959" y="37"/>
                  </a:cubicBezTo>
                  <a:cubicBezTo>
                    <a:pt x="935" y="33"/>
                    <a:pt x="935" y="33"/>
                    <a:pt x="935" y="33"/>
                  </a:cubicBezTo>
                  <a:cubicBezTo>
                    <a:pt x="938" y="36"/>
                    <a:pt x="920" y="35"/>
                    <a:pt x="915" y="36"/>
                  </a:cubicBezTo>
                  <a:cubicBezTo>
                    <a:pt x="902" y="34"/>
                    <a:pt x="911" y="27"/>
                    <a:pt x="889" y="31"/>
                  </a:cubicBezTo>
                  <a:cubicBezTo>
                    <a:pt x="890" y="31"/>
                    <a:pt x="890" y="31"/>
                    <a:pt x="890" y="31"/>
                  </a:cubicBezTo>
                  <a:cubicBezTo>
                    <a:pt x="878" y="33"/>
                    <a:pt x="870" y="34"/>
                    <a:pt x="852" y="33"/>
                  </a:cubicBezTo>
                  <a:cubicBezTo>
                    <a:pt x="853" y="32"/>
                    <a:pt x="858" y="31"/>
                    <a:pt x="861" y="31"/>
                  </a:cubicBezTo>
                  <a:cubicBezTo>
                    <a:pt x="835" y="28"/>
                    <a:pt x="795" y="36"/>
                    <a:pt x="784" y="29"/>
                  </a:cubicBezTo>
                  <a:cubicBezTo>
                    <a:pt x="786" y="25"/>
                    <a:pt x="796" y="27"/>
                    <a:pt x="797" y="23"/>
                  </a:cubicBezTo>
                  <a:cubicBezTo>
                    <a:pt x="835" y="28"/>
                    <a:pt x="824" y="16"/>
                    <a:pt x="870" y="19"/>
                  </a:cubicBezTo>
                  <a:cubicBezTo>
                    <a:pt x="872" y="29"/>
                    <a:pt x="908" y="14"/>
                    <a:pt x="917" y="23"/>
                  </a:cubicBezTo>
                  <a:cubicBezTo>
                    <a:pt x="899" y="22"/>
                    <a:pt x="875" y="28"/>
                    <a:pt x="878" y="29"/>
                  </a:cubicBezTo>
                  <a:cubicBezTo>
                    <a:pt x="895" y="28"/>
                    <a:pt x="918" y="28"/>
                    <a:pt x="929" y="29"/>
                  </a:cubicBezTo>
                  <a:cubicBezTo>
                    <a:pt x="919" y="26"/>
                    <a:pt x="922" y="21"/>
                    <a:pt x="930" y="17"/>
                  </a:cubicBezTo>
                  <a:cubicBezTo>
                    <a:pt x="903" y="20"/>
                    <a:pt x="855" y="14"/>
                    <a:pt x="817" y="13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789" y="23"/>
                    <a:pt x="825" y="13"/>
                    <a:pt x="800" y="13"/>
                  </a:cubicBezTo>
                  <a:cubicBezTo>
                    <a:pt x="788" y="17"/>
                    <a:pt x="788" y="17"/>
                    <a:pt x="788" y="17"/>
                  </a:cubicBezTo>
                  <a:cubicBezTo>
                    <a:pt x="787" y="16"/>
                    <a:pt x="787" y="16"/>
                    <a:pt x="787" y="16"/>
                  </a:cubicBezTo>
                  <a:cubicBezTo>
                    <a:pt x="768" y="22"/>
                    <a:pt x="768" y="22"/>
                    <a:pt x="768" y="22"/>
                  </a:cubicBezTo>
                  <a:cubicBezTo>
                    <a:pt x="781" y="21"/>
                    <a:pt x="775" y="17"/>
                    <a:pt x="790" y="20"/>
                  </a:cubicBezTo>
                  <a:cubicBezTo>
                    <a:pt x="803" y="21"/>
                    <a:pt x="789" y="24"/>
                    <a:pt x="786" y="27"/>
                  </a:cubicBezTo>
                  <a:cubicBezTo>
                    <a:pt x="777" y="25"/>
                    <a:pt x="745" y="27"/>
                    <a:pt x="765" y="23"/>
                  </a:cubicBezTo>
                  <a:cubicBezTo>
                    <a:pt x="730" y="28"/>
                    <a:pt x="730" y="28"/>
                    <a:pt x="730" y="28"/>
                  </a:cubicBezTo>
                  <a:cubicBezTo>
                    <a:pt x="730" y="26"/>
                    <a:pt x="738" y="25"/>
                    <a:pt x="742" y="24"/>
                  </a:cubicBezTo>
                  <a:cubicBezTo>
                    <a:pt x="717" y="25"/>
                    <a:pt x="717" y="25"/>
                    <a:pt x="717" y="25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698" y="27"/>
                    <a:pt x="670" y="27"/>
                    <a:pt x="654" y="31"/>
                  </a:cubicBezTo>
                  <a:cubicBezTo>
                    <a:pt x="688" y="35"/>
                    <a:pt x="638" y="36"/>
                    <a:pt x="641" y="39"/>
                  </a:cubicBezTo>
                  <a:cubicBezTo>
                    <a:pt x="629" y="38"/>
                    <a:pt x="625" y="28"/>
                    <a:pt x="651" y="24"/>
                  </a:cubicBezTo>
                  <a:cubicBezTo>
                    <a:pt x="658" y="28"/>
                    <a:pt x="676" y="23"/>
                    <a:pt x="689" y="23"/>
                  </a:cubicBezTo>
                  <a:cubicBezTo>
                    <a:pt x="672" y="21"/>
                    <a:pt x="667" y="24"/>
                    <a:pt x="653" y="24"/>
                  </a:cubicBezTo>
                  <a:cubicBezTo>
                    <a:pt x="663" y="22"/>
                    <a:pt x="636" y="21"/>
                    <a:pt x="636" y="19"/>
                  </a:cubicBezTo>
                  <a:cubicBezTo>
                    <a:pt x="638" y="17"/>
                    <a:pt x="643" y="12"/>
                    <a:pt x="660" y="14"/>
                  </a:cubicBezTo>
                  <a:cubicBezTo>
                    <a:pt x="686" y="15"/>
                    <a:pt x="663" y="19"/>
                    <a:pt x="671" y="19"/>
                  </a:cubicBezTo>
                  <a:cubicBezTo>
                    <a:pt x="677" y="24"/>
                    <a:pt x="706" y="18"/>
                    <a:pt x="722" y="19"/>
                  </a:cubicBezTo>
                  <a:cubicBezTo>
                    <a:pt x="723" y="20"/>
                    <a:pt x="718" y="20"/>
                    <a:pt x="716" y="21"/>
                  </a:cubicBezTo>
                  <a:cubicBezTo>
                    <a:pt x="729" y="20"/>
                    <a:pt x="757" y="20"/>
                    <a:pt x="759" y="17"/>
                  </a:cubicBezTo>
                  <a:cubicBezTo>
                    <a:pt x="726" y="19"/>
                    <a:pt x="726" y="19"/>
                    <a:pt x="726" y="19"/>
                  </a:cubicBezTo>
                  <a:cubicBezTo>
                    <a:pt x="718" y="18"/>
                    <a:pt x="736" y="16"/>
                    <a:pt x="726" y="14"/>
                  </a:cubicBezTo>
                  <a:cubicBezTo>
                    <a:pt x="718" y="15"/>
                    <a:pt x="709" y="15"/>
                    <a:pt x="699" y="14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1" y="10"/>
                    <a:pt x="649" y="11"/>
                    <a:pt x="626" y="12"/>
                  </a:cubicBezTo>
                  <a:cubicBezTo>
                    <a:pt x="621" y="21"/>
                    <a:pt x="609" y="26"/>
                    <a:pt x="599" y="34"/>
                  </a:cubicBezTo>
                  <a:cubicBezTo>
                    <a:pt x="564" y="35"/>
                    <a:pt x="528" y="34"/>
                    <a:pt x="491" y="33"/>
                  </a:cubicBezTo>
                  <a:cubicBezTo>
                    <a:pt x="492" y="34"/>
                    <a:pt x="492" y="36"/>
                    <a:pt x="490" y="38"/>
                  </a:cubicBezTo>
                  <a:cubicBezTo>
                    <a:pt x="479" y="35"/>
                    <a:pt x="460" y="37"/>
                    <a:pt x="461" y="33"/>
                  </a:cubicBezTo>
                  <a:cubicBezTo>
                    <a:pt x="450" y="37"/>
                    <a:pt x="418" y="40"/>
                    <a:pt x="424" y="44"/>
                  </a:cubicBezTo>
                  <a:cubicBezTo>
                    <a:pt x="423" y="45"/>
                    <a:pt x="421" y="45"/>
                    <a:pt x="420" y="45"/>
                  </a:cubicBezTo>
                  <a:cubicBezTo>
                    <a:pt x="406" y="40"/>
                    <a:pt x="386" y="37"/>
                    <a:pt x="350" y="36"/>
                  </a:cubicBezTo>
                  <a:cubicBezTo>
                    <a:pt x="343" y="36"/>
                    <a:pt x="342" y="38"/>
                    <a:pt x="344" y="42"/>
                  </a:cubicBezTo>
                  <a:cubicBezTo>
                    <a:pt x="336" y="41"/>
                    <a:pt x="329" y="40"/>
                    <a:pt x="322" y="40"/>
                  </a:cubicBezTo>
                  <a:cubicBezTo>
                    <a:pt x="327" y="38"/>
                    <a:pt x="331" y="36"/>
                    <a:pt x="342" y="35"/>
                  </a:cubicBezTo>
                  <a:cubicBezTo>
                    <a:pt x="285" y="34"/>
                    <a:pt x="285" y="34"/>
                    <a:pt x="285" y="34"/>
                  </a:cubicBezTo>
                  <a:cubicBezTo>
                    <a:pt x="290" y="32"/>
                    <a:pt x="290" y="32"/>
                    <a:pt x="290" y="32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80" y="34"/>
                    <a:pt x="299" y="35"/>
                    <a:pt x="295" y="39"/>
                  </a:cubicBezTo>
                  <a:cubicBezTo>
                    <a:pt x="270" y="42"/>
                    <a:pt x="255" y="38"/>
                    <a:pt x="234" y="43"/>
                  </a:cubicBezTo>
                  <a:cubicBezTo>
                    <a:pt x="234" y="36"/>
                    <a:pt x="227" y="34"/>
                    <a:pt x="234" y="30"/>
                  </a:cubicBezTo>
                  <a:cubicBezTo>
                    <a:pt x="236" y="30"/>
                    <a:pt x="236" y="30"/>
                    <a:pt x="237" y="30"/>
                  </a:cubicBezTo>
                  <a:cubicBezTo>
                    <a:pt x="245" y="26"/>
                    <a:pt x="262" y="22"/>
                    <a:pt x="275" y="21"/>
                  </a:cubicBezTo>
                  <a:cubicBezTo>
                    <a:pt x="228" y="18"/>
                    <a:pt x="240" y="21"/>
                    <a:pt x="199" y="19"/>
                  </a:cubicBezTo>
                  <a:cubicBezTo>
                    <a:pt x="196" y="15"/>
                    <a:pt x="237" y="14"/>
                    <a:pt x="227" y="11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59" y="14"/>
                    <a:pt x="259" y="15"/>
                    <a:pt x="255" y="16"/>
                  </a:cubicBezTo>
                  <a:cubicBezTo>
                    <a:pt x="282" y="12"/>
                    <a:pt x="291" y="16"/>
                    <a:pt x="311" y="11"/>
                  </a:cubicBezTo>
                  <a:cubicBezTo>
                    <a:pt x="324" y="13"/>
                    <a:pt x="292" y="15"/>
                    <a:pt x="306" y="16"/>
                  </a:cubicBezTo>
                  <a:cubicBezTo>
                    <a:pt x="294" y="16"/>
                    <a:pt x="282" y="21"/>
                    <a:pt x="277" y="25"/>
                  </a:cubicBezTo>
                  <a:cubicBezTo>
                    <a:pt x="307" y="26"/>
                    <a:pt x="294" y="19"/>
                    <a:pt x="320" y="17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50" y="20"/>
                    <a:pt x="335" y="19"/>
                    <a:pt x="334" y="18"/>
                  </a:cubicBezTo>
                  <a:cubicBezTo>
                    <a:pt x="349" y="16"/>
                    <a:pt x="354" y="19"/>
                    <a:pt x="365" y="19"/>
                  </a:cubicBezTo>
                  <a:cubicBezTo>
                    <a:pt x="361" y="18"/>
                    <a:pt x="354" y="17"/>
                    <a:pt x="356" y="16"/>
                  </a:cubicBezTo>
                  <a:cubicBezTo>
                    <a:pt x="374" y="19"/>
                    <a:pt x="391" y="17"/>
                    <a:pt x="408" y="23"/>
                  </a:cubicBezTo>
                  <a:cubicBezTo>
                    <a:pt x="398" y="20"/>
                    <a:pt x="419" y="15"/>
                    <a:pt x="426" y="14"/>
                  </a:cubicBezTo>
                  <a:cubicBezTo>
                    <a:pt x="392" y="8"/>
                    <a:pt x="392" y="8"/>
                    <a:pt x="392" y="8"/>
                  </a:cubicBezTo>
                  <a:cubicBezTo>
                    <a:pt x="349" y="10"/>
                    <a:pt x="323" y="7"/>
                    <a:pt x="276" y="10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06" y="0"/>
                    <a:pt x="218" y="20"/>
                    <a:pt x="156" y="20"/>
                  </a:cubicBezTo>
                  <a:cubicBezTo>
                    <a:pt x="155" y="19"/>
                    <a:pt x="155" y="18"/>
                    <a:pt x="154" y="18"/>
                  </a:cubicBezTo>
                  <a:cubicBezTo>
                    <a:pt x="153" y="18"/>
                    <a:pt x="152" y="17"/>
                    <a:pt x="150" y="17"/>
                  </a:cubicBezTo>
                  <a:cubicBezTo>
                    <a:pt x="145" y="17"/>
                    <a:pt x="140" y="17"/>
                    <a:pt x="134" y="18"/>
                  </a:cubicBezTo>
                  <a:cubicBezTo>
                    <a:pt x="123" y="20"/>
                    <a:pt x="114" y="23"/>
                    <a:pt x="115" y="20"/>
                  </a:cubicBezTo>
                  <a:cubicBezTo>
                    <a:pt x="119" y="19"/>
                    <a:pt x="122" y="18"/>
                    <a:pt x="125" y="17"/>
                  </a:cubicBezTo>
                  <a:cubicBezTo>
                    <a:pt x="127" y="17"/>
                    <a:pt x="130" y="17"/>
                    <a:pt x="131" y="16"/>
                  </a:cubicBezTo>
                  <a:cubicBezTo>
                    <a:pt x="135" y="15"/>
                    <a:pt x="137" y="15"/>
                    <a:pt x="137" y="14"/>
                  </a:cubicBezTo>
                  <a:cubicBezTo>
                    <a:pt x="138" y="13"/>
                    <a:pt x="135" y="13"/>
                    <a:pt x="130" y="12"/>
                  </a:cubicBezTo>
                  <a:cubicBezTo>
                    <a:pt x="128" y="13"/>
                    <a:pt x="125" y="13"/>
                    <a:pt x="123" y="14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113" y="18"/>
                    <a:pt x="109" y="20"/>
                    <a:pt x="105" y="22"/>
                  </a:cubicBezTo>
                  <a:cubicBezTo>
                    <a:pt x="103" y="23"/>
                    <a:pt x="100" y="24"/>
                    <a:pt x="98" y="25"/>
                  </a:cubicBezTo>
                  <a:cubicBezTo>
                    <a:pt x="96" y="27"/>
                    <a:pt x="93" y="28"/>
                    <a:pt x="90" y="29"/>
                  </a:cubicBezTo>
                  <a:cubicBezTo>
                    <a:pt x="89" y="30"/>
                    <a:pt x="87" y="31"/>
                    <a:pt x="86" y="32"/>
                  </a:cubicBezTo>
                  <a:cubicBezTo>
                    <a:pt x="84" y="32"/>
                    <a:pt x="83" y="33"/>
                    <a:pt x="81" y="34"/>
                  </a:cubicBezTo>
                  <a:cubicBezTo>
                    <a:pt x="78" y="36"/>
                    <a:pt x="75" y="38"/>
                    <a:pt x="71" y="40"/>
                  </a:cubicBezTo>
                  <a:cubicBezTo>
                    <a:pt x="75" y="35"/>
                    <a:pt x="71" y="37"/>
                    <a:pt x="69" y="37"/>
                  </a:cubicBezTo>
                  <a:cubicBezTo>
                    <a:pt x="68" y="37"/>
                    <a:pt x="67" y="37"/>
                    <a:pt x="69" y="35"/>
                  </a:cubicBezTo>
                  <a:cubicBezTo>
                    <a:pt x="70" y="33"/>
                    <a:pt x="74" y="30"/>
                    <a:pt x="81" y="26"/>
                  </a:cubicBezTo>
                  <a:cubicBezTo>
                    <a:pt x="60" y="37"/>
                    <a:pt x="46" y="51"/>
                    <a:pt x="36" y="65"/>
                  </a:cubicBezTo>
                  <a:cubicBezTo>
                    <a:pt x="31" y="71"/>
                    <a:pt x="28" y="78"/>
                    <a:pt x="25" y="84"/>
                  </a:cubicBezTo>
                  <a:cubicBezTo>
                    <a:pt x="23" y="90"/>
                    <a:pt x="21" y="97"/>
                    <a:pt x="20" y="103"/>
                  </a:cubicBezTo>
                  <a:cubicBezTo>
                    <a:pt x="15" y="122"/>
                    <a:pt x="14" y="133"/>
                    <a:pt x="13" y="140"/>
                  </a:cubicBezTo>
                  <a:cubicBezTo>
                    <a:pt x="12" y="147"/>
                    <a:pt x="11" y="150"/>
                    <a:pt x="10" y="153"/>
                  </a:cubicBezTo>
                  <a:cubicBezTo>
                    <a:pt x="8" y="156"/>
                    <a:pt x="6" y="160"/>
                    <a:pt x="7" y="183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16" y="251"/>
                    <a:pt x="16" y="221"/>
                    <a:pt x="19" y="224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5" y="203"/>
                    <a:pt x="12" y="183"/>
                    <a:pt x="15" y="180"/>
                  </a:cubicBezTo>
                  <a:cubicBezTo>
                    <a:pt x="15" y="203"/>
                    <a:pt x="19" y="198"/>
                    <a:pt x="21" y="207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67"/>
                    <a:pt x="22" y="157"/>
                    <a:pt x="22" y="148"/>
                  </a:cubicBezTo>
                  <a:cubicBezTo>
                    <a:pt x="22" y="135"/>
                    <a:pt x="24" y="124"/>
                    <a:pt x="25" y="113"/>
                  </a:cubicBezTo>
                  <a:cubicBezTo>
                    <a:pt x="23" y="120"/>
                    <a:pt x="22" y="126"/>
                    <a:pt x="22" y="131"/>
                  </a:cubicBezTo>
                  <a:cubicBezTo>
                    <a:pt x="22" y="134"/>
                    <a:pt x="22" y="137"/>
                    <a:pt x="21" y="139"/>
                  </a:cubicBezTo>
                  <a:cubicBezTo>
                    <a:pt x="21" y="142"/>
                    <a:pt x="21" y="145"/>
                    <a:pt x="20" y="148"/>
                  </a:cubicBezTo>
                  <a:cubicBezTo>
                    <a:pt x="18" y="140"/>
                    <a:pt x="18" y="125"/>
                    <a:pt x="23" y="107"/>
                  </a:cubicBezTo>
                  <a:cubicBezTo>
                    <a:pt x="28" y="89"/>
                    <a:pt x="38" y="70"/>
                    <a:pt x="53" y="54"/>
                  </a:cubicBezTo>
                  <a:cubicBezTo>
                    <a:pt x="55" y="54"/>
                    <a:pt x="65" y="46"/>
                    <a:pt x="61" y="50"/>
                  </a:cubicBezTo>
                  <a:cubicBezTo>
                    <a:pt x="61" y="51"/>
                    <a:pt x="55" y="56"/>
                    <a:pt x="53" y="59"/>
                  </a:cubicBezTo>
                  <a:cubicBezTo>
                    <a:pt x="55" y="59"/>
                    <a:pt x="52" y="63"/>
                    <a:pt x="52" y="64"/>
                  </a:cubicBezTo>
                  <a:cubicBezTo>
                    <a:pt x="52" y="65"/>
                    <a:pt x="53" y="64"/>
                    <a:pt x="56" y="62"/>
                  </a:cubicBezTo>
                  <a:cubicBezTo>
                    <a:pt x="58" y="60"/>
                    <a:pt x="63" y="56"/>
                    <a:pt x="70" y="50"/>
                  </a:cubicBezTo>
                  <a:cubicBezTo>
                    <a:pt x="68" y="53"/>
                    <a:pt x="66" y="57"/>
                    <a:pt x="63" y="61"/>
                  </a:cubicBezTo>
                  <a:cubicBezTo>
                    <a:pt x="61" y="65"/>
                    <a:pt x="59" y="69"/>
                    <a:pt x="57" y="73"/>
                  </a:cubicBezTo>
                  <a:cubicBezTo>
                    <a:pt x="53" y="81"/>
                    <a:pt x="51" y="87"/>
                    <a:pt x="52" y="87"/>
                  </a:cubicBezTo>
                  <a:cubicBezTo>
                    <a:pt x="47" y="95"/>
                    <a:pt x="42" y="106"/>
                    <a:pt x="39" y="117"/>
                  </a:cubicBezTo>
                  <a:cubicBezTo>
                    <a:pt x="37" y="123"/>
                    <a:pt x="35" y="128"/>
                    <a:pt x="35" y="133"/>
                  </a:cubicBezTo>
                  <a:cubicBezTo>
                    <a:pt x="34" y="136"/>
                    <a:pt x="34" y="138"/>
                    <a:pt x="33" y="141"/>
                  </a:cubicBezTo>
                  <a:cubicBezTo>
                    <a:pt x="33" y="143"/>
                    <a:pt x="33" y="145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48"/>
                    <a:pt x="31" y="151"/>
                    <a:pt x="31" y="153"/>
                  </a:cubicBezTo>
                  <a:cubicBezTo>
                    <a:pt x="32" y="155"/>
                    <a:pt x="32" y="157"/>
                    <a:pt x="32" y="159"/>
                  </a:cubicBezTo>
                  <a:cubicBezTo>
                    <a:pt x="32" y="163"/>
                    <a:pt x="32" y="168"/>
                    <a:pt x="32" y="172"/>
                  </a:cubicBezTo>
                  <a:cubicBezTo>
                    <a:pt x="33" y="180"/>
                    <a:pt x="33" y="187"/>
                    <a:pt x="31" y="188"/>
                  </a:cubicBezTo>
                  <a:cubicBezTo>
                    <a:pt x="32" y="196"/>
                    <a:pt x="33" y="216"/>
                    <a:pt x="35" y="195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1" y="224"/>
                    <a:pt x="29" y="257"/>
                    <a:pt x="23" y="223"/>
                  </a:cubicBezTo>
                  <a:cubicBezTo>
                    <a:pt x="24" y="224"/>
                    <a:pt x="24" y="237"/>
                    <a:pt x="26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5"/>
                    <a:pt x="24" y="254"/>
                    <a:pt x="24" y="253"/>
                  </a:cubicBezTo>
                  <a:cubicBezTo>
                    <a:pt x="24" y="249"/>
                    <a:pt x="24" y="247"/>
                    <a:pt x="25" y="246"/>
                  </a:cubicBezTo>
                  <a:cubicBezTo>
                    <a:pt x="20" y="234"/>
                    <a:pt x="19" y="252"/>
                    <a:pt x="18" y="271"/>
                  </a:cubicBezTo>
                  <a:cubicBezTo>
                    <a:pt x="22" y="275"/>
                    <a:pt x="22" y="275"/>
                    <a:pt x="22" y="275"/>
                  </a:cubicBezTo>
                  <a:cubicBezTo>
                    <a:pt x="20" y="291"/>
                    <a:pt x="17" y="301"/>
                    <a:pt x="18" y="323"/>
                  </a:cubicBezTo>
                  <a:cubicBezTo>
                    <a:pt x="33" y="374"/>
                    <a:pt x="33" y="374"/>
                    <a:pt x="33" y="374"/>
                  </a:cubicBezTo>
                  <a:cubicBezTo>
                    <a:pt x="33" y="379"/>
                    <a:pt x="34" y="384"/>
                    <a:pt x="34" y="389"/>
                  </a:cubicBezTo>
                  <a:cubicBezTo>
                    <a:pt x="32" y="396"/>
                    <a:pt x="33" y="418"/>
                    <a:pt x="29" y="409"/>
                  </a:cubicBezTo>
                  <a:cubicBezTo>
                    <a:pt x="27" y="411"/>
                    <a:pt x="26" y="404"/>
                    <a:pt x="27" y="394"/>
                  </a:cubicBezTo>
                  <a:cubicBezTo>
                    <a:pt x="27" y="393"/>
                    <a:pt x="28" y="395"/>
                    <a:pt x="28" y="394"/>
                  </a:cubicBezTo>
                  <a:cubicBezTo>
                    <a:pt x="26" y="391"/>
                    <a:pt x="23" y="390"/>
                    <a:pt x="20" y="401"/>
                  </a:cubicBezTo>
                  <a:cubicBezTo>
                    <a:pt x="21" y="389"/>
                    <a:pt x="21" y="388"/>
                    <a:pt x="19" y="379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18" y="373"/>
                    <a:pt x="12" y="345"/>
                    <a:pt x="9" y="346"/>
                  </a:cubicBezTo>
                  <a:cubicBezTo>
                    <a:pt x="14" y="351"/>
                    <a:pt x="9" y="363"/>
                    <a:pt x="8" y="373"/>
                  </a:cubicBezTo>
                  <a:cubicBezTo>
                    <a:pt x="7" y="365"/>
                    <a:pt x="5" y="349"/>
                    <a:pt x="4" y="362"/>
                  </a:cubicBezTo>
                  <a:cubicBezTo>
                    <a:pt x="6" y="366"/>
                    <a:pt x="9" y="399"/>
                    <a:pt x="11" y="376"/>
                  </a:cubicBezTo>
                  <a:cubicBezTo>
                    <a:pt x="12" y="386"/>
                    <a:pt x="14" y="399"/>
                    <a:pt x="13" y="410"/>
                  </a:cubicBezTo>
                  <a:cubicBezTo>
                    <a:pt x="11" y="397"/>
                    <a:pt x="9" y="406"/>
                    <a:pt x="6" y="402"/>
                  </a:cubicBezTo>
                  <a:cubicBezTo>
                    <a:pt x="9" y="414"/>
                    <a:pt x="12" y="414"/>
                    <a:pt x="14" y="416"/>
                  </a:cubicBezTo>
                  <a:cubicBezTo>
                    <a:pt x="10" y="450"/>
                    <a:pt x="1" y="463"/>
                    <a:pt x="4" y="502"/>
                  </a:cubicBezTo>
                  <a:cubicBezTo>
                    <a:pt x="5" y="507"/>
                    <a:pt x="3" y="478"/>
                    <a:pt x="6" y="482"/>
                  </a:cubicBezTo>
                  <a:cubicBezTo>
                    <a:pt x="12" y="510"/>
                    <a:pt x="0" y="518"/>
                    <a:pt x="2" y="542"/>
                  </a:cubicBezTo>
                  <a:cubicBezTo>
                    <a:pt x="8" y="536"/>
                    <a:pt x="8" y="536"/>
                    <a:pt x="8" y="536"/>
                  </a:cubicBezTo>
                  <a:cubicBezTo>
                    <a:pt x="9" y="543"/>
                    <a:pt x="10" y="561"/>
                    <a:pt x="10" y="570"/>
                  </a:cubicBezTo>
                  <a:cubicBezTo>
                    <a:pt x="8" y="573"/>
                    <a:pt x="5" y="599"/>
                    <a:pt x="3" y="579"/>
                  </a:cubicBezTo>
                  <a:cubicBezTo>
                    <a:pt x="0" y="621"/>
                    <a:pt x="14" y="616"/>
                    <a:pt x="13" y="664"/>
                  </a:cubicBezTo>
                  <a:cubicBezTo>
                    <a:pt x="14" y="642"/>
                    <a:pt x="14" y="639"/>
                    <a:pt x="14" y="622"/>
                  </a:cubicBezTo>
                  <a:cubicBezTo>
                    <a:pt x="17" y="640"/>
                    <a:pt x="16" y="625"/>
                    <a:pt x="20" y="627"/>
                  </a:cubicBezTo>
                  <a:cubicBezTo>
                    <a:pt x="16" y="638"/>
                    <a:pt x="19" y="674"/>
                    <a:pt x="15" y="649"/>
                  </a:cubicBezTo>
                  <a:cubicBezTo>
                    <a:pt x="15" y="664"/>
                    <a:pt x="14" y="694"/>
                    <a:pt x="17" y="700"/>
                  </a:cubicBezTo>
                  <a:cubicBezTo>
                    <a:pt x="18" y="688"/>
                    <a:pt x="18" y="688"/>
                    <a:pt x="18" y="688"/>
                  </a:cubicBezTo>
                  <a:cubicBezTo>
                    <a:pt x="18" y="709"/>
                    <a:pt x="22" y="730"/>
                    <a:pt x="25" y="739"/>
                  </a:cubicBezTo>
                  <a:cubicBezTo>
                    <a:pt x="25" y="712"/>
                    <a:pt x="18" y="713"/>
                    <a:pt x="19" y="679"/>
                  </a:cubicBezTo>
                  <a:cubicBezTo>
                    <a:pt x="23" y="643"/>
                    <a:pt x="23" y="688"/>
                    <a:pt x="28" y="664"/>
                  </a:cubicBezTo>
                  <a:cubicBezTo>
                    <a:pt x="24" y="638"/>
                    <a:pt x="24" y="638"/>
                    <a:pt x="24" y="63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18" y="646"/>
                    <a:pt x="24" y="610"/>
                    <a:pt x="17" y="613"/>
                  </a:cubicBezTo>
                  <a:cubicBezTo>
                    <a:pt x="23" y="587"/>
                    <a:pt x="19" y="579"/>
                    <a:pt x="24" y="550"/>
                  </a:cubicBezTo>
                  <a:cubicBezTo>
                    <a:pt x="22" y="543"/>
                    <a:pt x="22" y="554"/>
                    <a:pt x="21" y="562"/>
                  </a:cubicBezTo>
                  <a:cubicBezTo>
                    <a:pt x="22" y="547"/>
                    <a:pt x="15" y="547"/>
                    <a:pt x="19" y="527"/>
                  </a:cubicBezTo>
                  <a:cubicBezTo>
                    <a:pt x="20" y="517"/>
                    <a:pt x="15" y="524"/>
                    <a:pt x="15" y="542"/>
                  </a:cubicBezTo>
                  <a:cubicBezTo>
                    <a:pt x="15" y="527"/>
                    <a:pt x="14" y="513"/>
                    <a:pt x="15" y="496"/>
                  </a:cubicBezTo>
                  <a:cubicBezTo>
                    <a:pt x="11" y="513"/>
                    <a:pt x="11" y="513"/>
                    <a:pt x="11" y="513"/>
                  </a:cubicBezTo>
                  <a:cubicBezTo>
                    <a:pt x="10" y="496"/>
                    <a:pt x="10" y="496"/>
                    <a:pt x="10" y="496"/>
                  </a:cubicBezTo>
                  <a:cubicBezTo>
                    <a:pt x="8" y="510"/>
                    <a:pt x="8" y="510"/>
                    <a:pt x="8" y="510"/>
                  </a:cubicBezTo>
                  <a:cubicBezTo>
                    <a:pt x="7" y="477"/>
                    <a:pt x="8" y="440"/>
                    <a:pt x="14" y="422"/>
                  </a:cubicBezTo>
                  <a:cubicBezTo>
                    <a:pt x="18" y="451"/>
                    <a:pt x="16" y="498"/>
                    <a:pt x="23" y="515"/>
                  </a:cubicBezTo>
                  <a:cubicBezTo>
                    <a:pt x="25" y="508"/>
                    <a:pt x="18" y="492"/>
                    <a:pt x="24" y="483"/>
                  </a:cubicBezTo>
                  <a:cubicBezTo>
                    <a:pt x="20" y="475"/>
                    <a:pt x="20" y="475"/>
                    <a:pt x="20" y="475"/>
                  </a:cubicBezTo>
                  <a:cubicBezTo>
                    <a:pt x="19" y="465"/>
                    <a:pt x="18" y="442"/>
                    <a:pt x="21" y="440"/>
                  </a:cubicBezTo>
                  <a:cubicBezTo>
                    <a:pt x="24" y="467"/>
                    <a:pt x="28" y="474"/>
                    <a:pt x="31" y="488"/>
                  </a:cubicBezTo>
                  <a:cubicBezTo>
                    <a:pt x="32" y="488"/>
                    <a:pt x="32" y="491"/>
                    <a:pt x="32" y="495"/>
                  </a:cubicBezTo>
                  <a:cubicBezTo>
                    <a:pt x="32" y="495"/>
                    <a:pt x="32" y="495"/>
                    <a:pt x="33" y="495"/>
                  </a:cubicBezTo>
                  <a:cubicBezTo>
                    <a:pt x="32" y="495"/>
                    <a:pt x="32" y="495"/>
                    <a:pt x="32" y="495"/>
                  </a:cubicBezTo>
                  <a:cubicBezTo>
                    <a:pt x="33" y="503"/>
                    <a:pt x="32" y="516"/>
                    <a:pt x="33" y="524"/>
                  </a:cubicBezTo>
                  <a:cubicBezTo>
                    <a:pt x="32" y="534"/>
                    <a:pt x="30" y="527"/>
                    <a:pt x="29" y="526"/>
                  </a:cubicBezTo>
                  <a:cubicBezTo>
                    <a:pt x="25" y="559"/>
                    <a:pt x="37" y="582"/>
                    <a:pt x="34" y="617"/>
                  </a:cubicBezTo>
                  <a:cubicBezTo>
                    <a:pt x="30" y="617"/>
                    <a:pt x="30" y="645"/>
                    <a:pt x="28" y="636"/>
                  </a:cubicBezTo>
                  <a:cubicBezTo>
                    <a:pt x="27" y="657"/>
                    <a:pt x="31" y="668"/>
                    <a:pt x="34" y="681"/>
                  </a:cubicBezTo>
                  <a:cubicBezTo>
                    <a:pt x="30" y="684"/>
                    <a:pt x="33" y="712"/>
                    <a:pt x="29" y="702"/>
                  </a:cubicBezTo>
                  <a:cubicBezTo>
                    <a:pt x="34" y="721"/>
                    <a:pt x="34" y="721"/>
                    <a:pt x="34" y="721"/>
                  </a:cubicBezTo>
                  <a:cubicBezTo>
                    <a:pt x="33" y="727"/>
                    <a:pt x="34" y="737"/>
                    <a:pt x="34" y="746"/>
                  </a:cubicBezTo>
                  <a:cubicBezTo>
                    <a:pt x="34" y="747"/>
                    <a:pt x="34" y="748"/>
                    <a:pt x="34" y="749"/>
                  </a:cubicBezTo>
                  <a:cubicBezTo>
                    <a:pt x="34" y="751"/>
                    <a:pt x="34" y="752"/>
                    <a:pt x="34" y="754"/>
                  </a:cubicBezTo>
                  <a:cubicBezTo>
                    <a:pt x="34" y="756"/>
                    <a:pt x="34" y="759"/>
                    <a:pt x="34" y="761"/>
                  </a:cubicBezTo>
                  <a:cubicBezTo>
                    <a:pt x="34" y="766"/>
                    <a:pt x="34" y="770"/>
                    <a:pt x="34" y="771"/>
                  </a:cubicBezTo>
                  <a:cubicBezTo>
                    <a:pt x="36" y="781"/>
                    <a:pt x="38" y="782"/>
                    <a:pt x="40" y="784"/>
                  </a:cubicBezTo>
                  <a:cubicBezTo>
                    <a:pt x="41" y="785"/>
                    <a:pt x="41" y="786"/>
                    <a:pt x="43" y="789"/>
                  </a:cubicBezTo>
                  <a:cubicBezTo>
                    <a:pt x="43" y="790"/>
                    <a:pt x="44" y="792"/>
                    <a:pt x="45" y="794"/>
                  </a:cubicBezTo>
                  <a:cubicBezTo>
                    <a:pt x="45" y="796"/>
                    <a:pt x="46" y="799"/>
                    <a:pt x="48" y="802"/>
                  </a:cubicBezTo>
                  <a:cubicBezTo>
                    <a:pt x="47" y="801"/>
                    <a:pt x="47" y="803"/>
                    <a:pt x="45" y="798"/>
                  </a:cubicBezTo>
                  <a:cubicBezTo>
                    <a:pt x="46" y="801"/>
                    <a:pt x="47" y="805"/>
                    <a:pt x="49" y="809"/>
                  </a:cubicBezTo>
                  <a:cubicBezTo>
                    <a:pt x="51" y="811"/>
                    <a:pt x="52" y="813"/>
                    <a:pt x="53" y="816"/>
                  </a:cubicBezTo>
                  <a:cubicBezTo>
                    <a:pt x="55" y="818"/>
                    <a:pt x="56" y="820"/>
                    <a:pt x="58" y="822"/>
                  </a:cubicBezTo>
                  <a:cubicBezTo>
                    <a:pt x="60" y="824"/>
                    <a:pt x="61" y="826"/>
                    <a:pt x="63" y="828"/>
                  </a:cubicBezTo>
                  <a:cubicBezTo>
                    <a:pt x="65" y="830"/>
                    <a:pt x="67" y="832"/>
                    <a:pt x="69" y="833"/>
                  </a:cubicBezTo>
                  <a:cubicBezTo>
                    <a:pt x="73" y="836"/>
                    <a:pt x="76" y="839"/>
                    <a:pt x="79" y="841"/>
                  </a:cubicBezTo>
                  <a:cubicBezTo>
                    <a:pt x="72" y="834"/>
                    <a:pt x="72" y="833"/>
                    <a:pt x="70" y="832"/>
                  </a:cubicBezTo>
                  <a:cubicBezTo>
                    <a:pt x="70" y="831"/>
                    <a:pt x="69" y="830"/>
                    <a:pt x="68" y="829"/>
                  </a:cubicBezTo>
                  <a:cubicBezTo>
                    <a:pt x="67" y="827"/>
                    <a:pt x="64" y="825"/>
                    <a:pt x="61" y="820"/>
                  </a:cubicBezTo>
                  <a:cubicBezTo>
                    <a:pt x="62" y="820"/>
                    <a:pt x="67" y="824"/>
                    <a:pt x="74" y="830"/>
                  </a:cubicBezTo>
                  <a:cubicBezTo>
                    <a:pt x="81" y="836"/>
                    <a:pt x="91" y="843"/>
                    <a:pt x="102" y="850"/>
                  </a:cubicBezTo>
                  <a:cubicBezTo>
                    <a:pt x="98" y="849"/>
                    <a:pt x="95" y="848"/>
                    <a:pt x="93" y="847"/>
                  </a:cubicBezTo>
                  <a:cubicBezTo>
                    <a:pt x="92" y="847"/>
                    <a:pt x="91" y="847"/>
                    <a:pt x="91" y="847"/>
                  </a:cubicBezTo>
                  <a:cubicBezTo>
                    <a:pt x="91" y="848"/>
                    <a:pt x="94" y="851"/>
                    <a:pt x="98" y="854"/>
                  </a:cubicBezTo>
                  <a:cubicBezTo>
                    <a:pt x="106" y="859"/>
                    <a:pt x="117" y="863"/>
                    <a:pt x="109" y="862"/>
                  </a:cubicBezTo>
                  <a:cubicBezTo>
                    <a:pt x="122" y="867"/>
                    <a:pt x="135" y="869"/>
                    <a:pt x="147" y="869"/>
                  </a:cubicBezTo>
                  <a:cubicBezTo>
                    <a:pt x="149" y="869"/>
                    <a:pt x="150" y="869"/>
                    <a:pt x="152" y="869"/>
                  </a:cubicBezTo>
                  <a:cubicBezTo>
                    <a:pt x="153" y="869"/>
                    <a:pt x="154" y="868"/>
                    <a:pt x="155" y="868"/>
                  </a:cubicBezTo>
                  <a:cubicBezTo>
                    <a:pt x="157" y="868"/>
                    <a:pt x="159" y="868"/>
                    <a:pt x="161" y="868"/>
                  </a:cubicBezTo>
                  <a:cubicBezTo>
                    <a:pt x="165" y="867"/>
                    <a:pt x="168" y="867"/>
                    <a:pt x="172" y="866"/>
                  </a:cubicBezTo>
                  <a:cubicBezTo>
                    <a:pt x="187" y="864"/>
                    <a:pt x="201" y="861"/>
                    <a:pt x="218" y="858"/>
                  </a:cubicBezTo>
                  <a:cubicBezTo>
                    <a:pt x="258" y="858"/>
                    <a:pt x="307" y="860"/>
                    <a:pt x="338" y="855"/>
                  </a:cubicBezTo>
                  <a:cubicBezTo>
                    <a:pt x="334" y="855"/>
                    <a:pt x="334" y="855"/>
                    <a:pt x="334" y="855"/>
                  </a:cubicBezTo>
                  <a:cubicBezTo>
                    <a:pt x="352" y="852"/>
                    <a:pt x="352" y="852"/>
                    <a:pt x="352" y="852"/>
                  </a:cubicBezTo>
                  <a:cubicBezTo>
                    <a:pt x="363" y="852"/>
                    <a:pt x="352" y="858"/>
                    <a:pt x="369" y="856"/>
                  </a:cubicBezTo>
                  <a:cubicBezTo>
                    <a:pt x="363" y="861"/>
                    <a:pt x="340" y="857"/>
                    <a:pt x="323" y="861"/>
                  </a:cubicBezTo>
                  <a:cubicBezTo>
                    <a:pt x="352" y="865"/>
                    <a:pt x="296" y="865"/>
                    <a:pt x="315" y="869"/>
                  </a:cubicBezTo>
                  <a:cubicBezTo>
                    <a:pt x="327" y="859"/>
                    <a:pt x="377" y="868"/>
                    <a:pt x="403" y="862"/>
                  </a:cubicBezTo>
                  <a:cubicBezTo>
                    <a:pt x="427" y="863"/>
                    <a:pt x="391" y="867"/>
                    <a:pt x="404" y="867"/>
                  </a:cubicBezTo>
                  <a:cubicBezTo>
                    <a:pt x="411" y="864"/>
                    <a:pt x="411" y="864"/>
                    <a:pt x="411" y="864"/>
                  </a:cubicBezTo>
                  <a:cubicBezTo>
                    <a:pt x="421" y="865"/>
                    <a:pt x="424" y="866"/>
                    <a:pt x="424" y="868"/>
                  </a:cubicBezTo>
                  <a:cubicBezTo>
                    <a:pt x="450" y="870"/>
                    <a:pt x="480" y="868"/>
                    <a:pt x="502" y="864"/>
                  </a:cubicBezTo>
                  <a:cubicBezTo>
                    <a:pt x="474" y="866"/>
                    <a:pt x="512" y="859"/>
                    <a:pt x="484" y="859"/>
                  </a:cubicBezTo>
                  <a:cubicBezTo>
                    <a:pt x="492" y="857"/>
                    <a:pt x="510" y="857"/>
                    <a:pt x="528" y="856"/>
                  </a:cubicBezTo>
                  <a:cubicBezTo>
                    <a:pt x="511" y="858"/>
                    <a:pt x="550" y="863"/>
                    <a:pt x="513" y="862"/>
                  </a:cubicBezTo>
                  <a:cubicBezTo>
                    <a:pt x="518" y="867"/>
                    <a:pt x="531" y="861"/>
                    <a:pt x="547" y="862"/>
                  </a:cubicBezTo>
                  <a:cubicBezTo>
                    <a:pt x="539" y="863"/>
                    <a:pt x="520" y="866"/>
                    <a:pt x="522" y="867"/>
                  </a:cubicBezTo>
                  <a:cubicBezTo>
                    <a:pt x="547" y="860"/>
                    <a:pt x="601" y="871"/>
                    <a:pt x="611" y="866"/>
                  </a:cubicBezTo>
                  <a:cubicBezTo>
                    <a:pt x="629" y="862"/>
                    <a:pt x="656" y="858"/>
                    <a:pt x="678" y="854"/>
                  </a:cubicBezTo>
                  <a:cubicBezTo>
                    <a:pt x="700" y="858"/>
                    <a:pt x="724" y="855"/>
                    <a:pt x="749" y="857"/>
                  </a:cubicBezTo>
                  <a:cubicBezTo>
                    <a:pt x="744" y="859"/>
                    <a:pt x="744" y="859"/>
                    <a:pt x="744" y="859"/>
                  </a:cubicBezTo>
                  <a:cubicBezTo>
                    <a:pt x="758" y="860"/>
                    <a:pt x="780" y="858"/>
                    <a:pt x="800" y="858"/>
                  </a:cubicBezTo>
                  <a:cubicBezTo>
                    <a:pt x="805" y="862"/>
                    <a:pt x="805" y="862"/>
                    <a:pt x="805" y="862"/>
                  </a:cubicBezTo>
                  <a:cubicBezTo>
                    <a:pt x="819" y="861"/>
                    <a:pt x="845" y="860"/>
                    <a:pt x="867" y="861"/>
                  </a:cubicBezTo>
                  <a:cubicBezTo>
                    <a:pt x="867" y="858"/>
                    <a:pt x="847" y="859"/>
                    <a:pt x="857" y="856"/>
                  </a:cubicBezTo>
                  <a:cubicBezTo>
                    <a:pt x="846" y="856"/>
                    <a:pt x="837" y="857"/>
                    <a:pt x="841" y="859"/>
                  </a:cubicBezTo>
                  <a:cubicBezTo>
                    <a:pt x="830" y="859"/>
                    <a:pt x="829" y="856"/>
                    <a:pt x="821" y="854"/>
                  </a:cubicBezTo>
                  <a:cubicBezTo>
                    <a:pt x="862" y="851"/>
                    <a:pt x="862" y="851"/>
                    <a:pt x="862" y="851"/>
                  </a:cubicBezTo>
                  <a:cubicBezTo>
                    <a:pt x="865" y="852"/>
                    <a:pt x="867" y="852"/>
                    <a:pt x="867" y="852"/>
                  </a:cubicBezTo>
                  <a:cubicBezTo>
                    <a:pt x="870" y="848"/>
                    <a:pt x="870" y="848"/>
                    <a:pt x="870" y="848"/>
                  </a:cubicBezTo>
                  <a:cubicBezTo>
                    <a:pt x="881" y="848"/>
                    <a:pt x="884" y="849"/>
                    <a:pt x="882" y="851"/>
                  </a:cubicBezTo>
                  <a:cubicBezTo>
                    <a:pt x="905" y="850"/>
                    <a:pt x="913" y="844"/>
                    <a:pt x="938" y="845"/>
                  </a:cubicBezTo>
                  <a:cubicBezTo>
                    <a:pt x="927" y="849"/>
                    <a:pt x="920" y="851"/>
                    <a:pt x="903" y="851"/>
                  </a:cubicBezTo>
                  <a:cubicBezTo>
                    <a:pt x="931" y="851"/>
                    <a:pt x="931" y="851"/>
                    <a:pt x="931" y="851"/>
                  </a:cubicBezTo>
                  <a:cubicBezTo>
                    <a:pt x="918" y="855"/>
                    <a:pt x="870" y="854"/>
                    <a:pt x="878" y="860"/>
                  </a:cubicBezTo>
                  <a:cubicBezTo>
                    <a:pt x="909" y="857"/>
                    <a:pt x="954" y="854"/>
                    <a:pt x="981" y="849"/>
                  </a:cubicBezTo>
                  <a:cubicBezTo>
                    <a:pt x="995" y="854"/>
                    <a:pt x="1016" y="848"/>
                    <a:pt x="1040" y="850"/>
                  </a:cubicBezTo>
                  <a:cubicBezTo>
                    <a:pt x="1043" y="851"/>
                    <a:pt x="1050" y="852"/>
                    <a:pt x="1046" y="854"/>
                  </a:cubicBezTo>
                  <a:cubicBezTo>
                    <a:pt x="1039" y="854"/>
                    <a:pt x="1039" y="854"/>
                    <a:pt x="1039" y="854"/>
                  </a:cubicBezTo>
                  <a:cubicBezTo>
                    <a:pt x="1071" y="855"/>
                    <a:pt x="1106" y="852"/>
                    <a:pt x="1134" y="849"/>
                  </a:cubicBezTo>
                  <a:cubicBezTo>
                    <a:pt x="1148" y="853"/>
                    <a:pt x="1148" y="853"/>
                    <a:pt x="1148" y="853"/>
                  </a:cubicBezTo>
                  <a:cubicBezTo>
                    <a:pt x="1195" y="855"/>
                    <a:pt x="1139" y="846"/>
                    <a:pt x="1188" y="845"/>
                  </a:cubicBezTo>
                  <a:cubicBezTo>
                    <a:pt x="1199" y="850"/>
                    <a:pt x="1247" y="847"/>
                    <a:pt x="1249" y="851"/>
                  </a:cubicBezTo>
                  <a:cubicBezTo>
                    <a:pt x="1259" y="850"/>
                    <a:pt x="1263" y="851"/>
                    <a:pt x="1264" y="848"/>
                  </a:cubicBezTo>
                  <a:cubicBezTo>
                    <a:pt x="1256" y="847"/>
                    <a:pt x="1237" y="848"/>
                    <a:pt x="1248" y="845"/>
                  </a:cubicBezTo>
                  <a:cubicBezTo>
                    <a:pt x="1264" y="844"/>
                    <a:pt x="1272" y="846"/>
                    <a:pt x="1285" y="846"/>
                  </a:cubicBezTo>
                  <a:cubicBezTo>
                    <a:pt x="1285" y="847"/>
                    <a:pt x="1275" y="849"/>
                    <a:pt x="1280" y="848"/>
                  </a:cubicBezTo>
                  <a:cubicBezTo>
                    <a:pt x="1284" y="848"/>
                    <a:pt x="1289" y="848"/>
                    <a:pt x="1294" y="848"/>
                  </a:cubicBezTo>
                  <a:cubicBezTo>
                    <a:pt x="1296" y="848"/>
                    <a:pt x="1299" y="847"/>
                    <a:pt x="1302" y="847"/>
                  </a:cubicBezTo>
                  <a:cubicBezTo>
                    <a:pt x="1303" y="847"/>
                    <a:pt x="1305" y="847"/>
                    <a:pt x="1306" y="847"/>
                  </a:cubicBezTo>
                  <a:cubicBezTo>
                    <a:pt x="1308" y="847"/>
                    <a:pt x="1309" y="846"/>
                    <a:pt x="1311" y="846"/>
                  </a:cubicBezTo>
                  <a:cubicBezTo>
                    <a:pt x="1323" y="844"/>
                    <a:pt x="1336" y="839"/>
                    <a:pt x="1347" y="831"/>
                  </a:cubicBezTo>
                  <a:cubicBezTo>
                    <a:pt x="1358" y="824"/>
                    <a:pt x="1367" y="814"/>
                    <a:pt x="1372" y="804"/>
                  </a:cubicBezTo>
                  <a:cubicBezTo>
                    <a:pt x="1378" y="794"/>
                    <a:pt x="1381" y="783"/>
                    <a:pt x="1382" y="775"/>
                  </a:cubicBezTo>
                  <a:cubicBezTo>
                    <a:pt x="1380" y="781"/>
                    <a:pt x="1380" y="785"/>
                    <a:pt x="1378" y="788"/>
                  </a:cubicBezTo>
                  <a:cubicBezTo>
                    <a:pt x="1377" y="792"/>
                    <a:pt x="1376" y="797"/>
                    <a:pt x="1370" y="803"/>
                  </a:cubicBezTo>
                  <a:cubicBezTo>
                    <a:pt x="1369" y="802"/>
                    <a:pt x="1370" y="800"/>
                    <a:pt x="1371" y="798"/>
                  </a:cubicBezTo>
                  <a:cubicBezTo>
                    <a:pt x="1373" y="795"/>
                    <a:pt x="1374" y="793"/>
                    <a:pt x="1374" y="791"/>
                  </a:cubicBezTo>
                  <a:cubicBezTo>
                    <a:pt x="1373" y="791"/>
                    <a:pt x="1372" y="792"/>
                    <a:pt x="1371" y="793"/>
                  </a:cubicBezTo>
                  <a:cubicBezTo>
                    <a:pt x="1370" y="795"/>
                    <a:pt x="1370" y="798"/>
                    <a:pt x="1368" y="800"/>
                  </a:cubicBezTo>
                  <a:cubicBezTo>
                    <a:pt x="1365" y="805"/>
                    <a:pt x="1361" y="812"/>
                    <a:pt x="1353" y="817"/>
                  </a:cubicBezTo>
                  <a:cubicBezTo>
                    <a:pt x="1353" y="817"/>
                    <a:pt x="1354" y="815"/>
                    <a:pt x="1356" y="813"/>
                  </a:cubicBezTo>
                  <a:cubicBezTo>
                    <a:pt x="1358" y="811"/>
                    <a:pt x="1359" y="808"/>
                    <a:pt x="1361" y="805"/>
                  </a:cubicBezTo>
                  <a:cubicBezTo>
                    <a:pt x="1363" y="802"/>
                    <a:pt x="1365" y="799"/>
                    <a:pt x="1366" y="797"/>
                  </a:cubicBezTo>
                  <a:cubicBezTo>
                    <a:pt x="1367" y="794"/>
                    <a:pt x="1367" y="793"/>
                    <a:pt x="1367" y="793"/>
                  </a:cubicBezTo>
                  <a:cubicBezTo>
                    <a:pt x="1367" y="793"/>
                    <a:pt x="1367" y="793"/>
                    <a:pt x="1367" y="793"/>
                  </a:cubicBezTo>
                  <a:cubicBezTo>
                    <a:pt x="1375" y="780"/>
                    <a:pt x="1380" y="765"/>
                    <a:pt x="1380" y="749"/>
                  </a:cubicBezTo>
                  <a:cubicBezTo>
                    <a:pt x="1380" y="349"/>
                    <a:pt x="1380" y="349"/>
                    <a:pt x="1380" y="349"/>
                  </a:cubicBezTo>
                  <a:cubicBezTo>
                    <a:pt x="1384" y="370"/>
                    <a:pt x="1379" y="391"/>
                    <a:pt x="1383" y="412"/>
                  </a:cubicBezTo>
                  <a:cubicBezTo>
                    <a:pt x="1383" y="411"/>
                    <a:pt x="1382" y="409"/>
                    <a:pt x="1382" y="413"/>
                  </a:cubicBezTo>
                  <a:cubicBezTo>
                    <a:pt x="1381" y="440"/>
                    <a:pt x="1389" y="451"/>
                    <a:pt x="1385" y="472"/>
                  </a:cubicBezTo>
                  <a:cubicBezTo>
                    <a:pt x="1383" y="470"/>
                    <a:pt x="1383" y="470"/>
                    <a:pt x="1383" y="470"/>
                  </a:cubicBezTo>
                  <a:cubicBezTo>
                    <a:pt x="1383" y="472"/>
                    <a:pt x="1385" y="484"/>
                    <a:pt x="1388" y="482"/>
                  </a:cubicBezTo>
                  <a:cubicBezTo>
                    <a:pt x="1387" y="464"/>
                    <a:pt x="1386" y="460"/>
                    <a:pt x="1387" y="444"/>
                  </a:cubicBezTo>
                  <a:cubicBezTo>
                    <a:pt x="1389" y="451"/>
                    <a:pt x="1391" y="465"/>
                    <a:pt x="1391" y="476"/>
                  </a:cubicBezTo>
                  <a:cubicBezTo>
                    <a:pt x="1395" y="477"/>
                    <a:pt x="1395" y="477"/>
                    <a:pt x="1395" y="477"/>
                  </a:cubicBezTo>
                  <a:cubicBezTo>
                    <a:pt x="1399" y="491"/>
                    <a:pt x="1393" y="505"/>
                    <a:pt x="1397" y="518"/>
                  </a:cubicBezTo>
                  <a:cubicBezTo>
                    <a:pt x="1400" y="502"/>
                    <a:pt x="1400" y="502"/>
                    <a:pt x="1400" y="502"/>
                  </a:cubicBezTo>
                  <a:cubicBezTo>
                    <a:pt x="1400" y="503"/>
                    <a:pt x="1400" y="504"/>
                    <a:pt x="1401" y="505"/>
                  </a:cubicBezTo>
                  <a:cubicBezTo>
                    <a:pt x="1400" y="498"/>
                    <a:pt x="1400" y="491"/>
                    <a:pt x="1399" y="490"/>
                  </a:cubicBezTo>
                  <a:cubicBezTo>
                    <a:pt x="1396" y="466"/>
                    <a:pt x="1402" y="453"/>
                    <a:pt x="1405" y="449"/>
                  </a:cubicBezTo>
                  <a:cubicBezTo>
                    <a:pt x="1406" y="438"/>
                    <a:pt x="1410" y="453"/>
                    <a:pt x="1413" y="452"/>
                  </a:cubicBezTo>
                  <a:cubicBezTo>
                    <a:pt x="1412" y="434"/>
                    <a:pt x="1407" y="435"/>
                    <a:pt x="1406" y="417"/>
                  </a:cubicBezTo>
                  <a:cubicBezTo>
                    <a:pt x="1407" y="412"/>
                    <a:pt x="1407" y="414"/>
                    <a:pt x="1408" y="416"/>
                  </a:cubicBezTo>
                  <a:cubicBezTo>
                    <a:pt x="1406" y="404"/>
                    <a:pt x="1406" y="404"/>
                    <a:pt x="1406" y="404"/>
                  </a:cubicBezTo>
                  <a:cubicBezTo>
                    <a:pt x="1407" y="403"/>
                    <a:pt x="1408" y="372"/>
                    <a:pt x="1411" y="390"/>
                  </a:cubicBezTo>
                  <a:cubicBezTo>
                    <a:pt x="1411" y="393"/>
                    <a:pt x="1411" y="398"/>
                    <a:pt x="1411" y="402"/>
                  </a:cubicBezTo>
                  <a:cubicBezTo>
                    <a:pt x="1414" y="377"/>
                    <a:pt x="1417" y="333"/>
                    <a:pt x="1422" y="334"/>
                  </a:cubicBezTo>
                  <a:cubicBezTo>
                    <a:pt x="1423" y="320"/>
                    <a:pt x="1421" y="324"/>
                    <a:pt x="1422" y="302"/>
                  </a:cubicBezTo>
                  <a:cubicBezTo>
                    <a:pt x="1419" y="292"/>
                    <a:pt x="1415" y="303"/>
                    <a:pt x="1413" y="279"/>
                  </a:cubicBezTo>
                  <a:cubicBezTo>
                    <a:pt x="1411" y="298"/>
                    <a:pt x="1411" y="298"/>
                    <a:pt x="1411" y="298"/>
                  </a:cubicBezTo>
                  <a:cubicBezTo>
                    <a:pt x="1412" y="302"/>
                    <a:pt x="1413" y="305"/>
                    <a:pt x="1413" y="309"/>
                  </a:cubicBezTo>
                  <a:cubicBezTo>
                    <a:pt x="1413" y="289"/>
                    <a:pt x="1413" y="289"/>
                    <a:pt x="1413" y="289"/>
                  </a:cubicBezTo>
                  <a:cubicBezTo>
                    <a:pt x="1415" y="302"/>
                    <a:pt x="1416" y="300"/>
                    <a:pt x="1420" y="303"/>
                  </a:cubicBezTo>
                  <a:cubicBezTo>
                    <a:pt x="1420" y="334"/>
                    <a:pt x="1414" y="342"/>
                    <a:pt x="1413" y="357"/>
                  </a:cubicBezTo>
                  <a:cubicBezTo>
                    <a:pt x="1410" y="348"/>
                    <a:pt x="1411" y="332"/>
                    <a:pt x="1407" y="338"/>
                  </a:cubicBezTo>
                  <a:cubicBezTo>
                    <a:pt x="1410" y="323"/>
                    <a:pt x="1403" y="321"/>
                    <a:pt x="1406" y="303"/>
                  </a:cubicBezTo>
                  <a:cubicBezTo>
                    <a:pt x="1408" y="307"/>
                    <a:pt x="1408" y="307"/>
                    <a:pt x="1408" y="307"/>
                  </a:cubicBezTo>
                  <a:cubicBezTo>
                    <a:pt x="1404" y="292"/>
                    <a:pt x="1408" y="290"/>
                    <a:pt x="1405" y="278"/>
                  </a:cubicBezTo>
                  <a:cubicBezTo>
                    <a:pt x="1406" y="279"/>
                    <a:pt x="1407" y="278"/>
                    <a:pt x="1407" y="276"/>
                  </a:cubicBezTo>
                  <a:cubicBezTo>
                    <a:pt x="1405" y="250"/>
                    <a:pt x="1405" y="284"/>
                    <a:pt x="1401" y="258"/>
                  </a:cubicBezTo>
                  <a:cubicBezTo>
                    <a:pt x="1401" y="235"/>
                    <a:pt x="1408" y="251"/>
                    <a:pt x="1409" y="244"/>
                  </a:cubicBezTo>
                  <a:close/>
                  <a:moveTo>
                    <a:pt x="1178" y="62"/>
                  </a:moveTo>
                  <a:cubicBezTo>
                    <a:pt x="1178" y="62"/>
                    <a:pt x="1177" y="63"/>
                    <a:pt x="1174" y="63"/>
                  </a:cubicBezTo>
                  <a:cubicBezTo>
                    <a:pt x="1202" y="63"/>
                    <a:pt x="1205" y="63"/>
                    <a:pt x="1227" y="62"/>
                  </a:cubicBezTo>
                  <a:cubicBezTo>
                    <a:pt x="1220" y="64"/>
                    <a:pt x="1220" y="64"/>
                    <a:pt x="1220" y="64"/>
                  </a:cubicBezTo>
                  <a:cubicBezTo>
                    <a:pt x="1224" y="67"/>
                    <a:pt x="1242" y="64"/>
                    <a:pt x="1260" y="64"/>
                  </a:cubicBezTo>
                  <a:cubicBezTo>
                    <a:pt x="1266" y="62"/>
                    <a:pt x="1277" y="60"/>
                    <a:pt x="1284" y="62"/>
                  </a:cubicBezTo>
                  <a:cubicBezTo>
                    <a:pt x="1282" y="65"/>
                    <a:pt x="1282" y="65"/>
                    <a:pt x="1282" y="65"/>
                  </a:cubicBezTo>
                  <a:cubicBezTo>
                    <a:pt x="1283" y="66"/>
                    <a:pt x="1288" y="67"/>
                    <a:pt x="1296" y="67"/>
                  </a:cubicBezTo>
                  <a:cubicBezTo>
                    <a:pt x="1303" y="67"/>
                    <a:pt x="1313" y="68"/>
                    <a:pt x="1323" y="72"/>
                  </a:cubicBezTo>
                  <a:cubicBezTo>
                    <a:pt x="1321" y="71"/>
                    <a:pt x="1319" y="72"/>
                    <a:pt x="1317" y="72"/>
                  </a:cubicBezTo>
                  <a:cubicBezTo>
                    <a:pt x="1310" y="70"/>
                    <a:pt x="1303" y="69"/>
                    <a:pt x="1296" y="69"/>
                  </a:cubicBezTo>
                  <a:cubicBezTo>
                    <a:pt x="1127" y="69"/>
                    <a:pt x="1127" y="69"/>
                    <a:pt x="1127" y="69"/>
                  </a:cubicBezTo>
                  <a:cubicBezTo>
                    <a:pt x="1143" y="67"/>
                    <a:pt x="1160" y="65"/>
                    <a:pt x="1178" y="62"/>
                  </a:cubicBezTo>
                  <a:close/>
                  <a:moveTo>
                    <a:pt x="780" y="66"/>
                  </a:moveTo>
                  <a:cubicBezTo>
                    <a:pt x="790" y="64"/>
                    <a:pt x="804" y="60"/>
                    <a:pt x="820" y="57"/>
                  </a:cubicBezTo>
                  <a:cubicBezTo>
                    <a:pt x="820" y="57"/>
                    <a:pt x="820" y="57"/>
                    <a:pt x="820" y="57"/>
                  </a:cubicBezTo>
                  <a:cubicBezTo>
                    <a:pt x="855" y="56"/>
                    <a:pt x="855" y="56"/>
                    <a:pt x="855" y="56"/>
                  </a:cubicBezTo>
                  <a:cubicBezTo>
                    <a:pt x="851" y="58"/>
                    <a:pt x="851" y="58"/>
                    <a:pt x="851" y="58"/>
                  </a:cubicBezTo>
                  <a:cubicBezTo>
                    <a:pt x="872" y="55"/>
                    <a:pt x="872" y="55"/>
                    <a:pt x="872" y="55"/>
                  </a:cubicBezTo>
                  <a:cubicBezTo>
                    <a:pt x="871" y="59"/>
                    <a:pt x="878" y="57"/>
                    <a:pt x="877" y="60"/>
                  </a:cubicBezTo>
                  <a:cubicBezTo>
                    <a:pt x="890" y="67"/>
                    <a:pt x="923" y="57"/>
                    <a:pt x="952" y="60"/>
                  </a:cubicBezTo>
                  <a:cubicBezTo>
                    <a:pt x="947" y="62"/>
                    <a:pt x="947" y="62"/>
                    <a:pt x="947" y="62"/>
                  </a:cubicBezTo>
                  <a:cubicBezTo>
                    <a:pt x="963" y="58"/>
                    <a:pt x="1001" y="63"/>
                    <a:pt x="1025" y="64"/>
                  </a:cubicBezTo>
                  <a:cubicBezTo>
                    <a:pt x="1024" y="64"/>
                    <a:pt x="1024" y="64"/>
                    <a:pt x="1024" y="64"/>
                  </a:cubicBezTo>
                  <a:cubicBezTo>
                    <a:pt x="1013" y="66"/>
                    <a:pt x="1009" y="67"/>
                    <a:pt x="1010" y="69"/>
                  </a:cubicBezTo>
                  <a:cubicBezTo>
                    <a:pt x="975" y="69"/>
                    <a:pt x="975" y="69"/>
                    <a:pt x="975" y="69"/>
                  </a:cubicBezTo>
                  <a:cubicBezTo>
                    <a:pt x="974" y="69"/>
                    <a:pt x="972" y="68"/>
                    <a:pt x="970" y="67"/>
                  </a:cubicBezTo>
                  <a:cubicBezTo>
                    <a:pt x="965" y="68"/>
                    <a:pt x="959" y="69"/>
                    <a:pt x="952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901" y="68"/>
                    <a:pt x="905" y="67"/>
                    <a:pt x="908" y="66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778" y="69"/>
                    <a:pt x="778" y="69"/>
                    <a:pt x="778" y="69"/>
                  </a:cubicBezTo>
                  <a:cubicBezTo>
                    <a:pt x="780" y="68"/>
                    <a:pt x="780" y="68"/>
                    <a:pt x="780" y="66"/>
                  </a:cubicBezTo>
                  <a:close/>
                  <a:moveTo>
                    <a:pt x="471" y="56"/>
                  </a:moveTo>
                  <a:cubicBezTo>
                    <a:pt x="473" y="60"/>
                    <a:pt x="473" y="60"/>
                    <a:pt x="473" y="60"/>
                  </a:cubicBezTo>
                  <a:cubicBezTo>
                    <a:pt x="516" y="61"/>
                    <a:pt x="547" y="51"/>
                    <a:pt x="592" y="53"/>
                  </a:cubicBezTo>
                  <a:cubicBezTo>
                    <a:pt x="586" y="57"/>
                    <a:pt x="569" y="55"/>
                    <a:pt x="571" y="57"/>
                  </a:cubicBezTo>
                  <a:cubicBezTo>
                    <a:pt x="598" y="57"/>
                    <a:pt x="595" y="47"/>
                    <a:pt x="621" y="52"/>
                  </a:cubicBezTo>
                  <a:cubicBezTo>
                    <a:pt x="583" y="54"/>
                    <a:pt x="645" y="54"/>
                    <a:pt x="611" y="58"/>
                  </a:cubicBezTo>
                  <a:cubicBezTo>
                    <a:pt x="658" y="52"/>
                    <a:pt x="709" y="60"/>
                    <a:pt x="740" y="59"/>
                  </a:cubicBezTo>
                  <a:cubicBezTo>
                    <a:pt x="732" y="56"/>
                    <a:pt x="753" y="55"/>
                    <a:pt x="754" y="54"/>
                  </a:cubicBezTo>
                  <a:cubicBezTo>
                    <a:pt x="762" y="55"/>
                    <a:pt x="760" y="57"/>
                    <a:pt x="753" y="57"/>
                  </a:cubicBezTo>
                  <a:cubicBezTo>
                    <a:pt x="769" y="60"/>
                    <a:pt x="772" y="63"/>
                    <a:pt x="769" y="66"/>
                  </a:cubicBezTo>
                  <a:cubicBezTo>
                    <a:pt x="736" y="66"/>
                    <a:pt x="736" y="66"/>
                    <a:pt x="736" y="66"/>
                  </a:cubicBezTo>
                  <a:cubicBezTo>
                    <a:pt x="742" y="67"/>
                    <a:pt x="747" y="68"/>
                    <a:pt x="751" y="69"/>
                  </a:cubicBezTo>
                  <a:cubicBezTo>
                    <a:pt x="700" y="69"/>
                    <a:pt x="700" y="69"/>
                    <a:pt x="700" y="69"/>
                  </a:cubicBezTo>
                  <a:cubicBezTo>
                    <a:pt x="697" y="68"/>
                    <a:pt x="695" y="67"/>
                    <a:pt x="696" y="67"/>
                  </a:cubicBezTo>
                  <a:cubicBezTo>
                    <a:pt x="685" y="68"/>
                    <a:pt x="668" y="64"/>
                    <a:pt x="662" y="65"/>
                  </a:cubicBezTo>
                  <a:cubicBezTo>
                    <a:pt x="674" y="67"/>
                    <a:pt x="672" y="68"/>
                    <a:pt x="665" y="69"/>
                  </a:cubicBezTo>
                  <a:cubicBezTo>
                    <a:pt x="647" y="69"/>
                    <a:pt x="647" y="69"/>
                    <a:pt x="647" y="69"/>
                  </a:cubicBezTo>
                  <a:cubicBezTo>
                    <a:pt x="647" y="68"/>
                    <a:pt x="650" y="67"/>
                    <a:pt x="644" y="66"/>
                  </a:cubicBezTo>
                  <a:cubicBezTo>
                    <a:pt x="618" y="67"/>
                    <a:pt x="618" y="67"/>
                    <a:pt x="618" y="67"/>
                  </a:cubicBezTo>
                  <a:cubicBezTo>
                    <a:pt x="641" y="67"/>
                    <a:pt x="641" y="67"/>
                    <a:pt x="641" y="67"/>
                  </a:cubicBezTo>
                  <a:cubicBezTo>
                    <a:pt x="638" y="69"/>
                    <a:pt x="638" y="69"/>
                    <a:pt x="638" y="69"/>
                  </a:cubicBezTo>
                  <a:cubicBezTo>
                    <a:pt x="471" y="69"/>
                    <a:pt x="471" y="69"/>
                    <a:pt x="471" y="69"/>
                  </a:cubicBezTo>
                  <a:cubicBezTo>
                    <a:pt x="458" y="66"/>
                    <a:pt x="451" y="62"/>
                    <a:pt x="444" y="57"/>
                  </a:cubicBezTo>
                  <a:cubicBezTo>
                    <a:pt x="454" y="57"/>
                    <a:pt x="463" y="56"/>
                    <a:pt x="471" y="56"/>
                  </a:cubicBezTo>
                  <a:close/>
                  <a:moveTo>
                    <a:pt x="335" y="64"/>
                  </a:moveTo>
                  <a:cubicBezTo>
                    <a:pt x="334" y="64"/>
                    <a:pt x="334" y="64"/>
                    <a:pt x="333" y="64"/>
                  </a:cubicBezTo>
                  <a:cubicBezTo>
                    <a:pt x="341" y="63"/>
                    <a:pt x="350" y="63"/>
                    <a:pt x="358" y="62"/>
                  </a:cubicBezTo>
                  <a:cubicBezTo>
                    <a:pt x="361" y="66"/>
                    <a:pt x="362" y="68"/>
                    <a:pt x="359" y="69"/>
                  </a:cubicBezTo>
                  <a:cubicBezTo>
                    <a:pt x="356" y="69"/>
                    <a:pt x="356" y="69"/>
                    <a:pt x="356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22" y="69"/>
                    <a:pt x="322" y="69"/>
                    <a:pt x="322" y="69"/>
                  </a:cubicBezTo>
                  <a:cubicBezTo>
                    <a:pt x="319" y="68"/>
                    <a:pt x="315" y="67"/>
                    <a:pt x="310" y="67"/>
                  </a:cubicBezTo>
                  <a:lnTo>
                    <a:pt x="335" y="64"/>
                  </a:lnTo>
                  <a:close/>
                  <a:moveTo>
                    <a:pt x="308" y="69"/>
                  </a:moveTo>
                  <a:cubicBezTo>
                    <a:pt x="278" y="69"/>
                    <a:pt x="278" y="69"/>
                    <a:pt x="278" y="69"/>
                  </a:cubicBezTo>
                  <a:cubicBezTo>
                    <a:pt x="281" y="67"/>
                    <a:pt x="296" y="68"/>
                    <a:pt x="308" y="69"/>
                  </a:cubicBezTo>
                  <a:close/>
                  <a:moveTo>
                    <a:pt x="60" y="137"/>
                  </a:moveTo>
                  <a:cubicBezTo>
                    <a:pt x="59" y="140"/>
                    <a:pt x="58" y="144"/>
                    <a:pt x="57" y="147"/>
                  </a:cubicBezTo>
                  <a:cubicBezTo>
                    <a:pt x="57" y="149"/>
                    <a:pt x="57" y="151"/>
                    <a:pt x="56" y="153"/>
                  </a:cubicBezTo>
                  <a:cubicBezTo>
                    <a:pt x="56" y="154"/>
                    <a:pt x="56" y="156"/>
                    <a:pt x="55" y="157"/>
                  </a:cubicBezTo>
                  <a:cubicBezTo>
                    <a:pt x="55" y="156"/>
                    <a:pt x="55" y="154"/>
                    <a:pt x="55" y="152"/>
                  </a:cubicBezTo>
                  <a:cubicBezTo>
                    <a:pt x="56" y="145"/>
                    <a:pt x="56" y="145"/>
                    <a:pt x="56" y="145"/>
                  </a:cubicBezTo>
                  <a:cubicBezTo>
                    <a:pt x="56" y="143"/>
                    <a:pt x="56" y="141"/>
                    <a:pt x="57" y="139"/>
                  </a:cubicBezTo>
                  <a:cubicBezTo>
                    <a:pt x="57" y="137"/>
                    <a:pt x="57" y="135"/>
                    <a:pt x="58" y="133"/>
                  </a:cubicBezTo>
                  <a:cubicBezTo>
                    <a:pt x="60" y="124"/>
                    <a:pt x="63" y="116"/>
                    <a:pt x="67" y="109"/>
                  </a:cubicBezTo>
                  <a:cubicBezTo>
                    <a:pt x="76" y="94"/>
                    <a:pt x="89" y="81"/>
                    <a:pt x="103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8" y="68"/>
                    <a:pt x="116" y="62"/>
                    <a:pt x="122" y="62"/>
                  </a:cubicBezTo>
                  <a:cubicBezTo>
                    <a:pt x="123" y="62"/>
                    <a:pt x="120" y="64"/>
                    <a:pt x="115" y="68"/>
                  </a:cubicBezTo>
                  <a:cubicBezTo>
                    <a:pt x="113" y="69"/>
                    <a:pt x="111" y="71"/>
                    <a:pt x="108" y="74"/>
                  </a:cubicBezTo>
                  <a:cubicBezTo>
                    <a:pt x="106" y="76"/>
                    <a:pt x="103" y="79"/>
                    <a:pt x="101" y="82"/>
                  </a:cubicBezTo>
                  <a:cubicBezTo>
                    <a:pt x="98" y="85"/>
                    <a:pt x="95" y="89"/>
                    <a:pt x="93" y="93"/>
                  </a:cubicBezTo>
                  <a:cubicBezTo>
                    <a:pt x="89" y="97"/>
                    <a:pt x="85" y="102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1" y="107"/>
                    <a:pt x="79" y="108"/>
                    <a:pt x="76" y="111"/>
                  </a:cubicBezTo>
                  <a:cubicBezTo>
                    <a:pt x="75" y="112"/>
                    <a:pt x="74" y="114"/>
                    <a:pt x="72" y="115"/>
                  </a:cubicBezTo>
                  <a:cubicBezTo>
                    <a:pt x="71" y="117"/>
                    <a:pt x="69" y="119"/>
                    <a:pt x="68" y="121"/>
                  </a:cubicBezTo>
                  <a:cubicBezTo>
                    <a:pt x="65" y="125"/>
                    <a:pt x="63" y="131"/>
                    <a:pt x="60" y="137"/>
                  </a:cubicBezTo>
                  <a:close/>
                  <a:moveTo>
                    <a:pt x="67" y="367"/>
                  </a:moveTo>
                  <a:cubicBezTo>
                    <a:pt x="67" y="373"/>
                    <a:pt x="67" y="376"/>
                    <a:pt x="67" y="378"/>
                  </a:cubicBezTo>
                  <a:cubicBezTo>
                    <a:pt x="67" y="373"/>
                    <a:pt x="67" y="369"/>
                    <a:pt x="67" y="365"/>
                  </a:cubicBezTo>
                  <a:cubicBezTo>
                    <a:pt x="67" y="366"/>
                    <a:pt x="67" y="366"/>
                    <a:pt x="67" y="367"/>
                  </a:cubicBezTo>
                  <a:close/>
                  <a:moveTo>
                    <a:pt x="64" y="483"/>
                  </a:moveTo>
                  <a:cubicBezTo>
                    <a:pt x="63" y="477"/>
                    <a:pt x="63" y="477"/>
                    <a:pt x="63" y="477"/>
                  </a:cubicBezTo>
                  <a:cubicBezTo>
                    <a:pt x="64" y="451"/>
                    <a:pt x="65" y="427"/>
                    <a:pt x="65" y="404"/>
                  </a:cubicBezTo>
                  <a:cubicBezTo>
                    <a:pt x="66" y="413"/>
                    <a:pt x="67" y="421"/>
                    <a:pt x="67" y="431"/>
                  </a:cubicBezTo>
                  <a:cubicBezTo>
                    <a:pt x="67" y="429"/>
                    <a:pt x="68" y="427"/>
                    <a:pt x="68" y="424"/>
                  </a:cubicBezTo>
                  <a:cubicBezTo>
                    <a:pt x="68" y="482"/>
                    <a:pt x="68" y="482"/>
                    <a:pt x="68" y="482"/>
                  </a:cubicBezTo>
                  <a:cubicBezTo>
                    <a:pt x="66" y="474"/>
                    <a:pt x="66" y="463"/>
                    <a:pt x="66" y="452"/>
                  </a:cubicBezTo>
                  <a:cubicBezTo>
                    <a:pt x="66" y="453"/>
                    <a:pt x="65" y="465"/>
                    <a:pt x="64" y="483"/>
                  </a:cubicBezTo>
                  <a:close/>
                  <a:moveTo>
                    <a:pt x="554" y="835"/>
                  </a:moveTo>
                  <a:cubicBezTo>
                    <a:pt x="556" y="834"/>
                    <a:pt x="558" y="834"/>
                    <a:pt x="560" y="833"/>
                  </a:cubicBezTo>
                  <a:cubicBezTo>
                    <a:pt x="574" y="833"/>
                    <a:pt x="574" y="833"/>
                    <a:pt x="574" y="833"/>
                  </a:cubicBezTo>
                  <a:cubicBezTo>
                    <a:pt x="573" y="835"/>
                    <a:pt x="572" y="837"/>
                    <a:pt x="554" y="835"/>
                  </a:cubicBezTo>
                  <a:close/>
                  <a:moveTo>
                    <a:pt x="582" y="833"/>
                  </a:moveTo>
                  <a:cubicBezTo>
                    <a:pt x="595" y="833"/>
                    <a:pt x="595" y="833"/>
                    <a:pt x="595" y="833"/>
                  </a:cubicBezTo>
                  <a:cubicBezTo>
                    <a:pt x="592" y="834"/>
                    <a:pt x="589" y="834"/>
                    <a:pt x="585" y="834"/>
                  </a:cubicBezTo>
                  <a:cubicBezTo>
                    <a:pt x="584" y="834"/>
                    <a:pt x="583" y="833"/>
                    <a:pt x="582" y="833"/>
                  </a:cubicBezTo>
                  <a:close/>
                  <a:moveTo>
                    <a:pt x="1380" y="349"/>
                  </a:moveTo>
                  <a:cubicBezTo>
                    <a:pt x="1380" y="341"/>
                    <a:pt x="1380" y="341"/>
                    <a:pt x="1380" y="341"/>
                  </a:cubicBezTo>
                  <a:cubicBezTo>
                    <a:pt x="1381" y="346"/>
                    <a:pt x="1381" y="351"/>
                    <a:pt x="1382" y="354"/>
                  </a:cubicBezTo>
                  <a:lnTo>
                    <a:pt x="1380" y="3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" name="Freeform 31"/>
            <p:cNvSpPr/>
            <p:nvPr/>
          </p:nvSpPr>
          <p:spPr bwMode="auto">
            <a:xfrm>
              <a:off x="2235201" y="1004888"/>
              <a:ext cx="317500" cy="36512"/>
            </a:xfrm>
            <a:custGeom>
              <a:avLst/>
              <a:gdLst>
                <a:gd name="T0" fmla="*/ 168 w 225"/>
                <a:gd name="T1" fmla="*/ 15 h 25"/>
                <a:gd name="T2" fmla="*/ 157 w 225"/>
                <a:gd name="T3" fmla="*/ 18 h 25"/>
                <a:gd name="T4" fmla="*/ 193 w 225"/>
                <a:gd name="T5" fmla="*/ 14 h 25"/>
                <a:gd name="T6" fmla="*/ 197 w 225"/>
                <a:gd name="T7" fmla="*/ 16 h 25"/>
                <a:gd name="T8" fmla="*/ 216 w 225"/>
                <a:gd name="T9" fmla="*/ 7 h 25"/>
                <a:gd name="T10" fmla="*/ 210 w 225"/>
                <a:gd name="T11" fmla="*/ 9 h 25"/>
                <a:gd name="T12" fmla="*/ 197 w 225"/>
                <a:gd name="T13" fmla="*/ 5 h 25"/>
                <a:gd name="T14" fmla="*/ 135 w 225"/>
                <a:gd name="T15" fmla="*/ 12 h 25"/>
                <a:gd name="T16" fmla="*/ 179 w 225"/>
                <a:gd name="T17" fmla="*/ 6 h 25"/>
                <a:gd name="T18" fmla="*/ 177 w 225"/>
                <a:gd name="T19" fmla="*/ 2 h 25"/>
                <a:gd name="T20" fmla="*/ 214 w 225"/>
                <a:gd name="T21" fmla="*/ 1 h 25"/>
                <a:gd name="T22" fmla="*/ 196 w 225"/>
                <a:gd name="T23" fmla="*/ 2 h 25"/>
                <a:gd name="T24" fmla="*/ 196 w 225"/>
                <a:gd name="T25" fmla="*/ 0 h 25"/>
                <a:gd name="T26" fmla="*/ 155 w 225"/>
                <a:gd name="T27" fmla="*/ 1 h 25"/>
                <a:gd name="T28" fmla="*/ 106 w 225"/>
                <a:gd name="T29" fmla="*/ 7 h 25"/>
                <a:gd name="T30" fmla="*/ 107 w 225"/>
                <a:gd name="T31" fmla="*/ 6 h 25"/>
                <a:gd name="T32" fmla="*/ 40 w 225"/>
                <a:gd name="T33" fmla="*/ 5 h 25"/>
                <a:gd name="T34" fmla="*/ 80 w 225"/>
                <a:gd name="T35" fmla="*/ 11 h 25"/>
                <a:gd name="T36" fmla="*/ 66 w 225"/>
                <a:gd name="T37" fmla="*/ 14 h 25"/>
                <a:gd name="T38" fmla="*/ 26 w 225"/>
                <a:gd name="T39" fmla="*/ 13 h 25"/>
                <a:gd name="T40" fmla="*/ 39 w 225"/>
                <a:gd name="T41" fmla="*/ 15 h 25"/>
                <a:gd name="T42" fmla="*/ 2 w 225"/>
                <a:gd name="T43" fmla="*/ 20 h 25"/>
                <a:gd name="T44" fmla="*/ 39 w 225"/>
                <a:gd name="T45" fmla="*/ 21 h 25"/>
                <a:gd name="T46" fmla="*/ 30 w 225"/>
                <a:gd name="T47" fmla="*/ 25 h 25"/>
                <a:gd name="T48" fmla="*/ 69 w 225"/>
                <a:gd name="T49" fmla="*/ 21 h 25"/>
                <a:gd name="T50" fmla="*/ 94 w 225"/>
                <a:gd name="T51" fmla="*/ 10 h 25"/>
                <a:gd name="T52" fmla="*/ 110 w 225"/>
                <a:gd name="T53" fmla="*/ 21 h 25"/>
                <a:gd name="T54" fmla="*/ 168 w 225"/>
                <a:gd name="T5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5" h="25">
                  <a:moveTo>
                    <a:pt x="168" y="15"/>
                  </a:moveTo>
                  <a:cubicBezTo>
                    <a:pt x="157" y="18"/>
                    <a:pt x="157" y="18"/>
                    <a:pt x="157" y="18"/>
                  </a:cubicBezTo>
                  <a:cubicBezTo>
                    <a:pt x="177" y="18"/>
                    <a:pt x="185" y="15"/>
                    <a:pt x="193" y="14"/>
                  </a:cubicBezTo>
                  <a:cubicBezTo>
                    <a:pt x="192" y="14"/>
                    <a:pt x="194" y="15"/>
                    <a:pt x="197" y="16"/>
                  </a:cubicBezTo>
                  <a:cubicBezTo>
                    <a:pt x="215" y="15"/>
                    <a:pt x="225" y="10"/>
                    <a:pt x="216" y="7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2" y="13"/>
                    <a:pt x="155" y="8"/>
                    <a:pt x="135" y="12"/>
                  </a:cubicBezTo>
                  <a:cubicBezTo>
                    <a:pt x="149" y="8"/>
                    <a:pt x="161" y="1"/>
                    <a:pt x="179" y="6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92" y="1"/>
                    <a:pt x="205" y="5"/>
                    <a:pt x="214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3" y="0"/>
                    <a:pt x="166" y="4"/>
                    <a:pt x="155" y="1"/>
                  </a:cubicBezTo>
                  <a:cubicBezTo>
                    <a:pt x="144" y="4"/>
                    <a:pt x="134" y="8"/>
                    <a:pt x="106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88" y="14"/>
                    <a:pt x="54" y="2"/>
                    <a:pt x="40" y="5"/>
                  </a:cubicBezTo>
                  <a:cubicBezTo>
                    <a:pt x="31" y="12"/>
                    <a:pt x="71" y="8"/>
                    <a:pt x="80" y="11"/>
                  </a:cubicBezTo>
                  <a:cubicBezTo>
                    <a:pt x="68" y="14"/>
                    <a:pt x="56" y="10"/>
                    <a:pt x="66" y="14"/>
                  </a:cubicBezTo>
                  <a:cubicBezTo>
                    <a:pt x="38" y="18"/>
                    <a:pt x="49" y="8"/>
                    <a:pt x="26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9" y="18"/>
                    <a:pt x="12" y="16"/>
                    <a:pt x="2" y="20"/>
                  </a:cubicBezTo>
                  <a:cubicBezTo>
                    <a:pt x="0" y="25"/>
                    <a:pt x="19" y="19"/>
                    <a:pt x="39" y="2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81" y="15"/>
                    <a:pt x="70" y="15"/>
                    <a:pt x="94" y="10"/>
                  </a:cubicBezTo>
                  <a:cubicBezTo>
                    <a:pt x="103" y="13"/>
                    <a:pt x="109" y="17"/>
                    <a:pt x="110" y="21"/>
                  </a:cubicBezTo>
                  <a:cubicBezTo>
                    <a:pt x="119" y="17"/>
                    <a:pt x="142" y="15"/>
                    <a:pt x="16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" name="Freeform 32"/>
            <p:cNvSpPr/>
            <p:nvPr/>
          </p:nvSpPr>
          <p:spPr bwMode="auto">
            <a:xfrm>
              <a:off x="2390776" y="1035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" name="Freeform 33"/>
            <p:cNvSpPr/>
            <p:nvPr/>
          </p:nvSpPr>
          <p:spPr bwMode="auto">
            <a:xfrm>
              <a:off x="3687763" y="1576388"/>
              <a:ext cx="0" cy="158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" name="Freeform 34"/>
            <p:cNvSpPr/>
            <p:nvPr/>
          </p:nvSpPr>
          <p:spPr bwMode="auto">
            <a:xfrm>
              <a:off x="3662363" y="1666875"/>
              <a:ext cx="6350" cy="41275"/>
            </a:xfrm>
            <a:custGeom>
              <a:avLst/>
              <a:gdLst>
                <a:gd name="T0" fmla="*/ 0 w 4"/>
                <a:gd name="T1" fmla="*/ 9 h 29"/>
                <a:gd name="T2" fmla="*/ 4 w 4"/>
                <a:gd name="T3" fmla="*/ 26 h 29"/>
                <a:gd name="T4" fmla="*/ 0 w 4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9">
                  <a:moveTo>
                    <a:pt x="0" y="9"/>
                  </a:moveTo>
                  <a:cubicBezTo>
                    <a:pt x="2" y="15"/>
                    <a:pt x="1" y="29"/>
                    <a:pt x="4" y="26"/>
                  </a:cubicBezTo>
                  <a:cubicBezTo>
                    <a:pt x="1" y="27"/>
                    <a:pt x="4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" name="Freeform 35"/>
            <p:cNvSpPr/>
            <p:nvPr/>
          </p:nvSpPr>
          <p:spPr bwMode="auto">
            <a:xfrm>
              <a:off x="3660776" y="17113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" name="Freeform 36"/>
            <p:cNvSpPr/>
            <p:nvPr/>
          </p:nvSpPr>
          <p:spPr bwMode="auto">
            <a:xfrm>
              <a:off x="3657601" y="1689100"/>
              <a:ext cx="3175" cy="22225"/>
            </a:xfrm>
            <a:custGeom>
              <a:avLst/>
              <a:gdLst>
                <a:gd name="T0" fmla="*/ 0 w 2"/>
                <a:gd name="T1" fmla="*/ 11 h 16"/>
                <a:gd name="T2" fmla="*/ 2 w 2"/>
                <a:gd name="T3" fmla="*/ 16 h 16"/>
                <a:gd name="T4" fmla="*/ 1 w 2"/>
                <a:gd name="T5" fmla="*/ 0 h 16"/>
                <a:gd name="T6" fmla="*/ 0 w 2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0" y="11"/>
                  </a:moveTo>
                  <a:cubicBezTo>
                    <a:pt x="0" y="12"/>
                    <a:pt x="2" y="12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" name="Freeform 37"/>
            <p:cNvSpPr/>
            <p:nvPr/>
          </p:nvSpPr>
          <p:spPr bwMode="auto">
            <a:xfrm>
              <a:off x="3709988" y="1230313"/>
              <a:ext cx="6350" cy="22225"/>
            </a:xfrm>
            <a:custGeom>
              <a:avLst/>
              <a:gdLst>
                <a:gd name="T0" fmla="*/ 1 w 4"/>
                <a:gd name="T1" fmla="*/ 0 h 16"/>
                <a:gd name="T2" fmla="*/ 1 w 4"/>
                <a:gd name="T3" fmla="*/ 16 h 16"/>
                <a:gd name="T4" fmla="*/ 1 w 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0" y="5"/>
                    <a:pt x="0" y="10"/>
                    <a:pt x="1" y="16"/>
                  </a:cubicBezTo>
                  <a:cubicBezTo>
                    <a:pt x="4" y="15"/>
                    <a:pt x="1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" name="Freeform 38"/>
            <p:cNvSpPr/>
            <p:nvPr/>
          </p:nvSpPr>
          <p:spPr bwMode="auto">
            <a:xfrm>
              <a:off x="3019426" y="2232025"/>
              <a:ext cx="161925" cy="1587"/>
            </a:xfrm>
            <a:custGeom>
              <a:avLst/>
              <a:gdLst>
                <a:gd name="T0" fmla="*/ 114 w 114"/>
                <a:gd name="T1" fmla="*/ 0 h 2"/>
                <a:gd name="T2" fmla="*/ 0 w 114"/>
                <a:gd name="T3" fmla="*/ 2 h 2"/>
                <a:gd name="T4" fmla="*/ 114 w 1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2">
                  <a:moveTo>
                    <a:pt x="114" y="0"/>
                  </a:moveTo>
                  <a:cubicBezTo>
                    <a:pt x="81" y="0"/>
                    <a:pt x="51" y="1"/>
                    <a:pt x="0" y="2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" name="Freeform 39"/>
            <p:cNvSpPr/>
            <p:nvPr/>
          </p:nvSpPr>
          <p:spPr bwMode="auto">
            <a:xfrm>
              <a:off x="3206751" y="1027113"/>
              <a:ext cx="125413" cy="19050"/>
            </a:xfrm>
            <a:custGeom>
              <a:avLst/>
              <a:gdLst>
                <a:gd name="T0" fmla="*/ 0 w 89"/>
                <a:gd name="T1" fmla="*/ 8 h 14"/>
                <a:gd name="T2" fmla="*/ 13 w 89"/>
                <a:gd name="T3" fmla="*/ 14 h 14"/>
                <a:gd name="T4" fmla="*/ 89 w 89"/>
                <a:gd name="T5" fmla="*/ 6 h 14"/>
                <a:gd name="T6" fmla="*/ 0 w 89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">
                  <a:moveTo>
                    <a:pt x="0" y="8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44" y="11"/>
                    <a:pt x="58" y="7"/>
                    <a:pt x="89" y="6"/>
                  </a:cubicBezTo>
                  <a:cubicBezTo>
                    <a:pt x="48" y="0"/>
                    <a:pt x="35" y="1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" name="Freeform 40"/>
            <p:cNvSpPr/>
            <p:nvPr/>
          </p:nvSpPr>
          <p:spPr bwMode="auto">
            <a:xfrm>
              <a:off x="3208338" y="1016000"/>
              <a:ext cx="46038" cy="12700"/>
            </a:xfrm>
            <a:custGeom>
              <a:avLst/>
              <a:gdLst>
                <a:gd name="T0" fmla="*/ 4 w 33"/>
                <a:gd name="T1" fmla="*/ 9 h 9"/>
                <a:gd name="T2" fmla="*/ 33 w 33"/>
                <a:gd name="T3" fmla="*/ 5 h 9"/>
                <a:gd name="T4" fmla="*/ 23 w 33"/>
                <a:gd name="T5" fmla="*/ 0 h 9"/>
                <a:gd name="T6" fmla="*/ 4 w 3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9">
                  <a:moveTo>
                    <a:pt x="4" y="9"/>
                  </a:moveTo>
                  <a:cubicBezTo>
                    <a:pt x="25" y="8"/>
                    <a:pt x="14" y="5"/>
                    <a:pt x="3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5"/>
                    <a:pt x="0" y="6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" name="Freeform 41"/>
            <p:cNvSpPr/>
            <p:nvPr/>
          </p:nvSpPr>
          <p:spPr bwMode="auto">
            <a:xfrm>
              <a:off x="3025776" y="1019175"/>
              <a:ext cx="20638" cy="3175"/>
            </a:xfrm>
            <a:custGeom>
              <a:avLst/>
              <a:gdLst>
                <a:gd name="T0" fmla="*/ 13 w 13"/>
                <a:gd name="T1" fmla="*/ 1 h 2"/>
                <a:gd name="T2" fmla="*/ 0 w 13"/>
                <a:gd name="T3" fmla="*/ 0 h 2"/>
                <a:gd name="T4" fmla="*/ 11 w 13"/>
                <a:gd name="T5" fmla="*/ 2 h 2"/>
                <a:gd name="T6" fmla="*/ 13 w 1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1"/>
                  </a:moveTo>
                  <a:lnTo>
                    <a:pt x="0" y="0"/>
                  </a:lnTo>
                  <a:lnTo>
                    <a:pt x="11" y="2"/>
                  </a:ln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" name="Freeform 42"/>
            <p:cNvSpPr/>
            <p:nvPr/>
          </p:nvSpPr>
          <p:spPr bwMode="auto">
            <a:xfrm>
              <a:off x="2887663" y="1019175"/>
              <a:ext cx="23813" cy="4762"/>
            </a:xfrm>
            <a:custGeom>
              <a:avLst/>
              <a:gdLst>
                <a:gd name="T0" fmla="*/ 1 w 15"/>
                <a:gd name="T1" fmla="*/ 3 h 3"/>
                <a:gd name="T2" fmla="*/ 15 w 15"/>
                <a:gd name="T3" fmla="*/ 1 h 3"/>
                <a:gd name="T4" fmla="*/ 14 w 15"/>
                <a:gd name="T5" fmla="*/ 0 h 3"/>
                <a:gd name="T6" fmla="*/ 0 w 15"/>
                <a:gd name="T7" fmla="*/ 2 h 3"/>
                <a:gd name="T8" fmla="*/ 1 w 1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lnTo>
                    <a:pt x="15" y="1"/>
                  </a:lnTo>
                  <a:lnTo>
                    <a:pt x="14" y="0"/>
                  </a:lnTo>
                  <a:lnTo>
                    <a:pt x="0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" name="Freeform 43"/>
            <p:cNvSpPr/>
            <p:nvPr/>
          </p:nvSpPr>
          <p:spPr bwMode="auto">
            <a:xfrm>
              <a:off x="2351088" y="1001713"/>
              <a:ext cx="80963" cy="9525"/>
            </a:xfrm>
            <a:custGeom>
              <a:avLst/>
              <a:gdLst>
                <a:gd name="T0" fmla="*/ 26 w 57"/>
                <a:gd name="T1" fmla="*/ 7 h 7"/>
                <a:gd name="T2" fmla="*/ 57 w 57"/>
                <a:gd name="T3" fmla="*/ 1 h 7"/>
                <a:gd name="T4" fmla="*/ 0 w 57"/>
                <a:gd name="T5" fmla="*/ 2 h 7"/>
                <a:gd name="T6" fmla="*/ 26 w 5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">
                  <a:moveTo>
                    <a:pt x="26" y="7"/>
                  </a:moveTo>
                  <a:cubicBezTo>
                    <a:pt x="47" y="7"/>
                    <a:pt x="44" y="2"/>
                    <a:pt x="57" y="1"/>
                  </a:cubicBezTo>
                  <a:cubicBezTo>
                    <a:pt x="33" y="2"/>
                    <a:pt x="28" y="0"/>
                    <a:pt x="0" y="2"/>
                  </a:cubicBezTo>
                  <a:cubicBezTo>
                    <a:pt x="22" y="3"/>
                    <a:pt x="27" y="4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" name="Freeform 44"/>
            <p:cNvSpPr/>
            <p:nvPr/>
          </p:nvSpPr>
          <p:spPr bwMode="auto">
            <a:xfrm>
              <a:off x="2432051" y="1003300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" name="Freeform 45"/>
            <p:cNvSpPr/>
            <p:nvPr/>
          </p:nvSpPr>
          <p:spPr bwMode="auto">
            <a:xfrm>
              <a:off x="2298701" y="998538"/>
              <a:ext cx="26988" cy="4762"/>
            </a:xfrm>
            <a:custGeom>
              <a:avLst/>
              <a:gdLst>
                <a:gd name="T0" fmla="*/ 4 w 19"/>
                <a:gd name="T1" fmla="*/ 2 h 3"/>
                <a:gd name="T2" fmla="*/ 18 w 19"/>
                <a:gd name="T3" fmla="*/ 3 h 3"/>
                <a:gd name="T4" fmla="*/ 4 w 1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4" y="2"/>
                  </a:moveTo>
                  <a:cubicBezTo>
                    <a:pt x="8" y="2"/>
                    <a:pt x="15" y="2"/>
                    <a:pt x="18" y="3"/>
                  </a:cubicBezTo>
                  <a:cubicBezTo>
                    <a:pt x="19" y="0"/>
                    <a:pt x="0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" name="Freeform 46"/>
            <p:cNvSpPr/>
            <p:nvPr/>
          </p:nvSpPr>
          <p:spPr bwMode="auto">
            <a:xfrm>
              <a:off x="2452688" y="10842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" name="Freeform 47"/>
            <p:cNvSpPr/>
            <p:nvPr/>
          </p:nvSpPr>
          <p:spPr bwMode="auto">
            <a:xfrm>
              <a:off x="2424113" y="1076325"/>
              <a:ext cx="28575" cy="7937"/>
            </a:xfrm>
            <a:custGeom>
              <a:avLst/>
              <a:gdLst>
                <a:gd name="T0" fmla="*/ 0 w 20"/>
                <a:gd name="T1" fmla="*/ 4 h 6"/>
                <a:gd name="T2" fmla="*/ 20 w 20"/>
                <a:gd name="T3" fmla="*/ 6 h 6"/>
                <a:gd name="T4" fmla="*/ 0 w 2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cubicBezTo>
                    <a:pt x="2" y="6"/>
                    <a:pt x="14" y="5"/>
                    <a:pt x="20" y="6"/>
                  </a:cubicBezTo>
                  <a:cubicBezTo>
                    <a:pt x="13" y="5"/>
                    <a:pt x="7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" name="Freeform 48"/>
            <p:cNvSpPr/>
            <p:nvPr/>
          </p:nvSpPr>
          <p:spPr bwMode="auto">
            <a:xfrm>
              <a:off x="2214563" y="1016000"/>
              <a:ext cx="30163" cy="9525"/>
            </a:xfrm>
            <a:custGeom>
              <a:avLst/>
              <a:gdLst>
                <a:gd name="T0" fmla="*/ 0 w 21"/>
                <a:gd name="T1" fmla="*/ 2 h 7"/>
                <a:gd name="T2" fmla="*/ 7 w 21"/>
                <a:gd name="T3" fmla="*/ 7 h 7"/>
                <a:gd name="T4" fmla="*/ 0 w 2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7">
                  <a:moveTo>
                    <a:pt x="0" y="2"/>
                  </a:moveTo>
                  <a:cubicBezTo>
                    <a:pt x="4" y="2"/>
                    <a:pt x="10" y="4"/>
                    <a:pt x="7" y="7"/>
                  </a:cubicBezTo>
                  <a:cubicBezTo>
                    <a:pt x="13" y="5"/>
                    <a:pt x="2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5" name="Freeform 49"/>
            <p:cNvSpPr/>
            <p:nvPr/>
          </p:nvSpPr>
          <p:spPr bwMode="auto">
            <a:xfrm>
              <a:off x="2366963" y="1081088"/>
              <a:ext cx="26988" cy="1587"/>
            </a:xfrm>
            <a:custGeom>
              <a:avLst/>
              <a:gdLst>
                <a:gd name="T0" fmla="*/ 17 w 17"/>
                <a:gd name="T1" fmla="*/ 0 h 1"/>
                <a:gd name="T2" fmla="*/ 0 w 17"/>
                <a:gd name="T3" fmla="*/ 0 h 1"/>
                <a:gd name="T4" fmla="*/ 3 w 17"/>
                <a:gd name="T5" fmla="*/ 1 h 1"/>
                <a:gd name="T6" fmla="*/ 17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17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6" name="Freeform 50"/>
            <p:cNvSpPr/>
            <p:nvPr/>
          </p:nvSpPr>
          <p:spPr bwMode="auto">
            <a:xfrm>
              <a:off x="1835151" y="1003300"/>
              <a:ext cx="38100" cy="17462"/>
            </a:xfrm>
            <a:custGeom>
              <a:avLst/>
              <a:gdLst>
                <a:gd name="T0" fmla="*/ 9 w 27"/>
                <a:gd name="T1" fmla="*/ 6 h 12"/>
                <a:gd name="T2" fmla="*/ 12 w 27"/>
                <a:gd name="T3" fmla="*/ 5 h 12"/>
                <a:gd name="T4" fmla="*/ 18 w 27"/>
                <a:gd name="T5" fmla="*/ 3 h 12"/>
                <a:gd name="T6" fmla="*/ 24 w 27"/>
                <a:gd name="T7" fmla="*/ 1 h 12"/>
                <a:gd name="T8" fmla="*/ 27 w 27"/>
                <a:gd name="T9" fmla="*/ 0 h 12"/>
                <a:gd name="T10" fmla="*/ 23 w 27"/>
                <a:gd name="T11" fmla="*/ 0 h 12"/>
                <a:gd name="T12" fmla="*/ 15 w 27"/>
                <a:gd name="T13" fmla="*/ 2 h 12"/>
                <a:gd name="T14" fmla="*/ 7 w 27"/>
                <a:gd name="T15" fmla="*/ 4 h 12"/>
                <a:gd name="T16" fmla="*/ 4 w 27"/>
                <a:gd name="T17" fmla="*/ 5 h 12"/>
                <a:gd name="T18" fmla="*/ 9 w 27"/>
                <a:gd name="T1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2">
                  <a:moveTo>
                    <a:pt x="9" y="6"/>
                  </a:moveTo>
                  <a:cubicBezTo>
                    <a:pt x="9" y="6"/>
                    <a:pt x="10" y="6"/>
                    <a:pt x="12" y="5"/>
                  </a:cubicBezTo>
                  <a:cubicBezTo>
                    <a:pt x="13" y="4"/>
                    <a:pt x="15" y="4"/>
                    <a:pt x="18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5" y="0"/>
                    <a:pt x="27" y="0"/>
                    <a:pt x="27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1" y="1"/>
                    <a:pt x="18" y="1"/>
                    <a:pt x="15" y="2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10" y="4"/>
                    <a:pt x="0" y="12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7" name="Freeform 51"/>
            <p:cNvSpPr/>
            <p:nvPr/>
          </p:nvSpPr>
          <p:spPr bwMode="auto">
            <a:xfrm>
              <a:off x="1833563" y="1011238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8" name="Freeform 52"/>
            <p:cNvSpPr/>
            <p:nvPr/>
          </p:nvSpPr>
          <p:spPr bwMode="auto">
            <a:xfrm>
              <a:off x="1728788" y="1104900"/>
              <a:ext cx="17463" cy="39687"/>
            </a:xfrm>
            <a:custGeom>
              <a:avLst/>
              <a:gdLst>
                <a:gd name="T0" fmla="*/ 11 w 13"/>
                <a:gd name="T1" fmla="*/ 4 h 29"/>
                <a:gd name="T2" fmla="*/ 13 w 13"/>
                <a:gd name="T3" fmla="*/ 0 h 29"/>
                <a:gd name="T4" fmla="*/ 6 w 13"/>
                <a:gd name="T5" fmla="*/ 14 h 29"/>
                <a:gd name="T6" fmla="*/ 2 w 13"/>
                <a:gd name="T7" fmla="*/ 24 h 29"/>
                <a:gd name="T8" fmla="*/ 0 w 13"/>
                <a:gd name="T9" fmla="*/ 29 h 29"/>
                <a:gd name="T10" fmla="*/ 1 w 13"/>
                <a:gd name="T11" fmla="*/ 26 h 29"/>
                <a:gd name="T12" fmla="*/ 3 w 13"/>
                <a:gd name="T13" fmla="*/ 22 h 29"/>
                <a:gd name="T14" fmla="*/ 7 w 13"/>
                <a:gd name="T15" fmla="*/ 13 h 29"/>
                <a:gd name="T16" fmla="*/ 11 w 13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11" y="4"/>
                  </a:move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9" y="6"/>
                    <a:pt x="6" y="14"/>
                  </a:cubicBezTo>
                  <a:cubicBezTo>
                    <a:pt x="4" y="17"/>
                    <a:pt x="3" y="21"/>
                    <a:pt x="2" y="24"/>
                  </a:cubicBezTo>
                  <a:cubicBezTo>
                    <a:pt x="1" y="27"/>
                    <a:pt x="0" y="29"/>
                    <a:pt x="0" y="2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2" y="25"/>
                    <a:pt x="3" y="22"/>
                  </a:cubicBezTo>
                  <a:cubicBezTo>
                    <a:pt x="4" y="19"/>
                    <a:pt x="5" y="16"/>
                    <a:pt x="7" y="13"/>
                  </a:cubicBezTo>
                  <a:cubicBezTo>
                    <a:pt x="8" y="9"/>
                    <a:pt x="10" y="6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9" name="Freeform 53"/>
            <p:cNvSpPr/>
            <p:nvPr/>
          </p:nvSpPr>
          <p:spPr bwMode="auto">
            <a:xfrm>
              <a:off x="1704976" y="1284288"/>
              <a:ext cx="4763" cy="25400"/>
            </a:xfrm>
            <a:custGeom>
              <a:avLst/>
              <a:gdLst>
                <a:gd name="T0" fmla="*/ 1 w 3"/>
                <a:gd name="T1" fmla="*/ 0 h 16"/>
                <a:gd name="T2" fmla="*/ 0 w 3"/>
                <a:gd name="T3" fmla="*/ 2 h 16"/>
                <a:gd name="T4" fmla="*/ 2 w 3"/>
                <a:gd name="T5" fmla="*/ 16 h 16"/>
                <a:gd name="T6" fmla="*/ 3 w 3"/>
                <a:gd name="T7" fmla="*/ 13 h 16"/>
                <a:gd name="T8" fmla="*/ 1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1" y="0"/>
                  </a:moveTo>
                  <a:lnTo>
                    <a:pt x="0" y="2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0" name="Freeform 54"/>
            <p:cNvSpPr/>
            <p:nvPr/>
          </p:nvSpPr>
          <p:spPr bwMode="auto">
            <a:xfrm>
              <a:off x="1919288" y="2222500"/>
              <a:ext cx="6350" cy="1587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0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3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1" name="Freeform 55"/>
            <p:cNvSpPr/>
            <p:nvPr/>
          </p:nvSpPr>
          <p:spPr bwMode="auto">
            <a:xfrm>
              <a:off x="1703388" y="2011363"/>
              <a:ext cx="612775" cy="241300"/>
            </a:xfrm>
            <a:custGeom>
              <a:avLst/>
              <a:gdLst>
                <a:gd name="T0" fmla="*/ 411 w 433"/>
                <a:gd name="T1" fmla="*/ 160 h 171"/>
                <a:gd name="T2" fmla="*/ 338 w 433"/>
                <a:gd name="T3" fmla="*/ 159 h 171"/>
                <a:gd name="T4" fmla="*/ 334 w 433"/>
                <a:gd name="T5" fmla="*/ 154 h 171"/>
                <a:gd name="T6" fmla="*/ 290 w 433"/>
                <a:gd name="T7" fmla="*/ 151 h 171"/>
                <a:gd name="T8" fmla="*/ 233 w 433"/>
                <a:gd name="T9" fmla="*/ 154 h 171"/>
                <a:gd name="T10" fmla="*/ 181 w 433"/>
                <a:gd name="T11" fmla="*/ 152 h 171"/>
                <a:gd name="T12" fmla="*/ 153 w 433"/>
                <a:gd name="T13" fmla="*/ 151 h 171"/>
                <a:gd name="T14" fmla="*/ 142 w 433"/>
                <a:gd name="T15" fmla="*/ 151 h 171"/>
                <a:gd name="T16" fmla="*/ 127 w 433"/>
                <a:gd name="T17" fmla="*/ 151 h 171"/>
                <a:gd name="T18" fmla="*/ 110 w 433"/>
                <a:gd name="T19" fmla="*/ 149 h 171"/>
                <a:gd name="T20" fmla="*/ 87 w 433"/>
                <a:gd name="T21" fmla="*/ 142 h 171"/>
                <a:gd name="T22" fmla="*/ 74 w 433"/>
                <a:gd name="T23" fmla="*/ 135 h 171"/>
                <a:gd name="T24" fmla="*/ 79 w 433"/>
                <a:gd name="T25" fmla="*/ 144 h 171"/>
                <a:gd name="T26" fmla="*/ 40 w 433"/>
                <a:gd name="T27" fmla="*/ 108 h 171"/>
                <a:gd name="T28" fmla="*/ 54 w 433"/>
                <a:gd name="T29" fmla="*/ 120 h 171"/>
                <a:gd name="T30" fmla="*/ 48 w 433"/>
                <a:gd name="T31" fmla="*/ 113 h 171"/>
                <a:gd name="T32" fmla="*/ 34 w 433"/>
                <a:gd name="T33" fmla="*/ 102 h 171"/>
                <a:gd name="T34" fmla="*/ 27 w 433"/>
                <a:gd name="T35" fmla="*/ 94 h 171"/>
                <a:gd name="T36" fmla="*/ 28 w 433"/>
                <a:gd name="T37" fmla="*/ 85 h 171"/>
                <a:gd name="T38" fmla="*/ 34 w 433"/>
                <a:gd name="T39" fmla="*/ 93 h 171"/>
                <a:gd name="T40" fmla="*/ 47 w 433"/>
                <a:gd name="T41" fmla="*/ 109 h 171"/>
                <a:gd name="T42" fmla="*/ 62 w 433"/>
                <a:gd name="T43" fmla="*/ 121 h 171"/>
                <a:gd name="T44" fmla="*/ 51 w 433"/>
                <a:gd name="T45" fmla="*/ 109 h 171"/>
                <a:gd name="T46" fmla="*/ 34 w 433"/>
                <a:gd name="T47" fmla="*/ 87 h 171"/>
                <a:gd name="T48" fmla="*/ 26 w 433"/>
                <a:gd name="T49" fmla="*/ 72 h 171"/>
                <a:gd name="T50" fmla="*/ 20 w 433"/>
                <a:gd name="T51" fmla="*/ 52 h 171"/>
                <a:gd name="T52" fmla="*/ 19 w 433"/>
                <a:gd name="T53" fmla="*/ 53 h 171"/>
                <a:gd name="T54" fmla="*/ 22 w 433"/>
                <a:gd name="T55" fmla="*/ 74 h 171"/>
                <a:gd name="T56" fmla="*/ 15 w 433"/>
                <a:gd name="T57" fmla="*/ 61 h 171"/>
                <a:gd name="T58" fmla="*/ 11 w 433"/>
                <a:gd name="T59" fmla="*/ 39 h 171"/>
                <a:gd name="T60" fmla="*/ 10 w 433"/>
                <a:gd name="T61" fmla="*/ 10 h 171"/>
                <a:gd name="T62" fmla="*/ 4 w 433"/>
                <a:gd name="T63" fmla="*/ 3 h 171"/>
                <a:gd name="T64" fmla="*/ 3 w 433"/>
                <a:gd name="T65" fmla="*/ 2 h 171"/>
                <a:gd name="T66" fmla="*/ 0 w 433"/>
                <a:gd name="T67" fmla="*/ 27 h 171"/>
                <a:gd name="T68" fmla="*/ 2 w 433"/>
                <a:gd name="T69" fmla="*/ 58 h 171"/>
                <a:gd name="T70" fmla="*/ 9 w 433"/>
                <a:gd name="T71" fmla="*/ 69 h 171"/>
                <a:gd name="T72" fmla="*/ 30 w 433"/>
                <a:gd name="T73" fmla="*/ 111 h 171"/>
                <a:gd name="T74" fmla="*/ 39 w 433"/>
                <a:gd name="T75" fmla="*/ 123 h 171"/>
                <a:gd name="T76" fmla="*/ 50 w 433"/>
                <a:gd name="T77" fmla="*/ 133 h 171"/>
                <a:gd name="T78" fmla="*/ 65 w 433"/>
                <a:gd name="T79" fmla="*/ 144 h 171"/>
                <a:gd name="T80" fmla="*/ 69 w 433"/>
                <a:gd name="T81" fmla="*/ 146 h 171"/>
                <a:gd name="T82" fmla="*/ 77 w 433"/>
                <a:gd name="T83" fmla="*/ 151 h 171"/>
                <a:gd name="T84" fmla="*/ 62 w 433"/>
                <a:gd name="T85" fmla="*/ 146 h 171"/>
                <a:gd name="T86" fmla="*/ 105 w 433"/>
                <a:gd name="T87" fmla="*/ 165 h 171"/>
                <a:gd name="T88" fmla="*/ 113 w 433"/>
                <a:gd name="T89" fmla="*/ 165 h 171"/>
                <a:gd name="T90" fmla="*/ 124 w 433"/>
                <a:gd name="T91" fmla="*/ 168 h 171"/>
                <a:gd name="T92" fmla="*/ 139 w 433"/>
                <a:gd name="T93" fmla="*/ 169 h 171"/>
                <a:gd name="T94" fmla="*/ 146 w 433"/>
                <a:gd name="T95" fmla="*/ 169 h 171"/>
                <a:gd name="T96" fmla="*/ 153 w 433"/>
                <a:gd name="T97" fmla="*/ 169 h 171"/>
                <a:gd name="T98" fmla="*/ 186 w 433"/>
                <a:gd name="T99" fmla="*/ 171 h 171"/>
                <a:gd name="T100" fmla="*/ 433 w 433"/>
                <a:gd name="T101" fmla="*/ 169 h 171"/>
                <a:gd name="T102" fmla="*/ 383 w 433"/>
                <a:gd name="T103" fmla="*/ 1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" h="171">
                  <a:moveTo>
                    <a:pt x="383" y="160"/>
                  </a:moveTo>
                  <a:cubicBezTo>
                    <a:pt x="391" y="158"/>
                    <a:pt x="403" y="159"/>
                    <a:pt x="411" y="160"/>
                  </a:cubicBezTo>
                  <a:cubicBezTo>
                    <a:pt x="413" y="157"/>
                    <a:pt x="403" y="155"/>
                    <a:pt x="404" y="152"/>
                  </a:cubicBezTo>
                  <a:cubicBezTo>
                    <a:pt x="373" y="149"/>
                    <a:pt x="369" y="161"/>
                    <a:pt x="338" y="159"/>
                  </a:cubicBezTo>
                  <a:cubicBezTo>
                    <a:pt x="340" y="156"/>
                    <a:pt x="349" y="154"/>
                    <a:pt x="329" y="154"/>
                  </a:cubicBezTo>
                  <a:cubicBezTo>
                    <a:pt x="334" y="154"/>
                    <a:pt x="334" y="154"/>
                    <a:pt x="334" y="154"/>
                  </a:cubicBezTo>
                  <a:cubicBezTo>
                    <a:pt x="303" y="157"/>
                    <a:pt x="310" y="147"/>
                    <a:pt x="290" y="155"/>
                  </a:cubicBezTo>
                  <a:cubicBezTo>
                    <a:pt x="290" y="151"/>
                    <a:pt x="290" y="151"/>
                    <a:pt x="290" y="151"/>
                  </a:cubicBezTo>
                  <a:cubicBezTo>
                    <a:pt x="276" y="154"/>
                    <a:pt x="248" y="154"/>
                    <a:pt x="232" y="154"/>
                  </a:cubicBezTo>
                  <a:cubicBezTo>
                    <a:pt x="233" y="154"/>
                    <a:pt x="233" y="154"/>
                    <a:pt x="233" y="154"/>
                  </a:cubicBezTo>
                  <a:cubicBezTo>
                    <a:pt x="189" y="158"/>
                    <a:pt x="208" y="155"/>
                    <a:pt x="159" y="157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64" y="150"/>
                    <a:pt x="160" y="155"/>
                    <a:pt x="148" y="155"/>
                  </a:cubicBezTo>
                  <a:cubicBezTo>
                    <a:pt x="149" y="154"/>
                    <a:pt x="147" y="152"/>
                    <a:pt x="153" y="151"/>
                  </a:cubicBezTo>
                  <a:cubicBezTo>
                    <a:pt x="152" y="151"/>
                    <a:pt x="150" y="151"/>
                    <a:pt x="148" y="151"/>
                  </a:cubicBezTo>
                  <a:cubicBezTo>
                    <a:pt x="147" y="151"/>
                    <a:pt x="145" y="151"/>
                    <a:pt x="142" y="151"/>
                  </a:cubicBezTo>
                  <a:cubicBezTo>
                    <a:pt x="140" y="152"/>
                    <a:pt x="137" y="152"/>
                    <a:pt x="135" y="152"/>
                  </a:cubicBezTo>
                  <a:cubicBezTo>
                    <a:pt x="132" y="152"/>
                    <a:pt x="129" y="151"/>
                    <a:pt x="127" y="151"/>
                  </a:cubicBezTo>
                  <a:cubicBezTo>
                    <a:pt x="124" y="151"/>
                    <a:pt x="121" y="151"/>
                    <a:pt x="118" y="150"/>
                  </a:cubicBezTo>
                  <a:cubicBezTo>
                    <a:pt x="115" y="150"/>
                    <a:pt x="112" y="149"/>
                    <a:pt x="110" y="149"/>
                  </a:cubicBezTo>
                  <a:cubicBezTo>
                    <a:pt x="107" y="148"/>
                    <a:pt x="104" y="147"/>
                    <a:pt x="102" y="147"/>
                  </a:cubicBezTo>
                  <a:cubicBezTo>
                    <a:pt x="96" y="145"/>
                    <a:pt x="92" y="143"/>
                    <a:pt x="87" y="142"/>
                  </a:cubicBezTo>
                  <a:cubicBezTo>
                    <a:pt x="83" y="140"/>
                    <a:pt x="80" y="138"/>
                    <a:pt x="78" y="137"/>
                  </a:cubicBezTo>
                  <a:cubicBezTo>
                    <a:pt x="75" y="136"/>
                    <a:pt x="74" y="135"/>
                    <a:pt x="74" y="135"/>
                  </a:cubicBezTo>
                  <a:cubicBezTo>
                    <a:pt x="64" y="130"/>
                    <a:pt x="65" y="131"/>
                    <a:pt x="68" y="134"/>
                  </a:cubicBezTo>
                  <a:cubicBezTo>
                    <a:pt x="71" y="138"/>
                    <a:pt x="77" y="142"/>
                    <a:pt x="79" y="144"/>
                  </a:cubicBezTo>
                  <a:cubicBezTo>
                    <a:pt x="74" y="143"/>
                    <a:pt x="63" y="136"/>
                    <a:pt x="54" y="128"/>
                  </a:cubicBezTo>
                  <a:cubicBezTo>
                    <a:pt x="46" y="119"/>
                    <a:pt x="40" y="110"/>
                    <a:pt x="40" y="108"/>
                  </a:cubicBezTo>
                  <a:cubicBezTo>
                    <a:pt x="42" y="110"/>
                    <a:pt x="47" y="115"/>
                    <a:pt x="51" y="118"/>
                  </a:cubicBezTo>
                  <a:cubicBezTo>
                    <a:pt x="53" y="119"/>
                    <a:pt x="54" y="120"/>
                    <a:pt x="54" y="120"/>
                  </a:cubicBezTo>
                  <a:cubicBezTo>
                    <a:pt x="55" y="120"/>
                    <a:pt x="54" y="119"/>
                    <a:pt x="52" y="116"/>
                  </a:cubicBezTo>
                  <a:cubicBezTo>
                    <a:pt x="52" y="116"/>
                    <a:pt x="50" y="115"/>
                    <a:pt x="48" y="113"/>
                  </a:cubicBezTo>
                  <a:cubicBezTo>
                    <a:pt x="45" y="111"/>
                    <a:pt x="42" y="109"/>
                    <a:pt x="39" y="106"/>
                  </a:cubicBezTo>
                  <a:cubicBezTo>
                    <a:pt x="37" y="105"/>
                    <a:pt x="36" y="103"/>
                    <a:pt x="34" y="102"/>
                  </a:cubicBezTo>
                  <a:cubicBezTo>
                    <a:pt x="33" y="100"/>
                    <a:pt x="32" y="99"/>
                    <a:pt x="31" y="98"/>
                  </a:cubicBezTo>
                  <a:cubicBezTo>
                    <a:pt x="29" y="95"/>
                    <a:pt x="27" y="94"/>
                    <a:pt x="27" y="94"/>
                  </a:cubicBezTo>
                  <a:cubicBezTo>
                    <a:pt x="23" y="83"/>
                    <a:pt x="23" y="80"/>
                    <a:pt x="24" y="81"/>
                  </a:cubicBezTo>
                  <a:cubicBezTo>
                    <a:pt x="25" y="81"/>
                    <a:pt x="26" y="83"/>
                    <a:pt x="28" y="85"/>
                  </a:cubicBezTo>
                  <a:cubicBezTo>
                    <a:pt x="29" y="86"/>
                    <a:pt x="29" y="87"/>
                    <a:pt x="31" y="89"/>
                  </a:cubicBezTo>
                  <a:cubicBezTo>
                    <a:pt x="32" y="90"/>
                    <a:pt x="33" y="92"/>
                    <a:pt x="34" y="93"/>
                  </a:cubicBezTo>
                  <a:cubicBezTo>
                    <a:pt x="37" y="96"/>
                    <a:pt x="39" y="100"/>
                    <a:pt x="43" y="103"/>
                  </a:cubicBezTo>
                  <a:cubicBezTo>
                    <a:pt x="44" y="105"/>
                    <a:pt x="46" y="107"/>
                    <a:pt x="47" y="109"/>
                  </a:cubicBezTo>
                  <a:cubicBezTo>
                    <a:pt x="49" y="110"/>
                    <a:pt x="51" y="112"/>
                    <a:pt x="52" y="113"/>
                  </a:cubicBezTo>
                  <a:cubicBezTo>
                    <a:pt x="56" y="116"/>
                    <a:pt x="59" y="119"/>
                    <a:pt x="62" y="121"/>
                  </a:cubicBezTo>
                  <a:cubicBezTo>
                    <a:pt x="66" y="124"/>
                    <a:pt x="68" y="126"/>
                    <a:pt x="71" y="127"/>
                  </a:cubicBezTo>
                  <a:cubicBezTo>
                    <a:pt x="62" y="120"/>
                    <a:pt x="56" y="114"/>
                    <a:pt x="51" y="109"/>
                  </a:cubicBezTo>
                  <a:cubicBezTo>
                    <a:pt x="46" y="103"/>
                    <a:pt x="41" y="98"/>
                    <a:pt x="37" y="92"/>
                  </a:cubicBezTo>
                  <a:cubicBezTo>
                    <a:pt x="36" y="90"/>
                    <a:pt x="35" y="89"/>
                    <a:pt x="34" y="87"/>
                  </a:cubicBezTo>
                  <a:cubicBezTo>
                    <a:pt x="33" y="86"/>
                    <a:pt x="32" y="84"/>
                    <a:pt x="31" y="83"/>
                  </a:cubicBezTo>
                  <a:cubicBezTo>
                    <a:pt x="30" y="79"/>
                    <a:pt x="28" y="76"/>
                    <a:pt x="26" y="72"/>
                  </a:cubicBezTo>
                  <a:cubicBezTo>
                    <a:pt x="24" y="68"/>
                    <a:pt x="23" y="64"/>
                    <a:pt x="22" y="59"/>
                  </a:cubicBezTo>
                  <a:cubicBezTo>
                    <a:pt x="21" y="57"/>
                    <a:pt x="20" y="55"/>
                    <a:pt x="20" y="52"/>
                  </a:cubicBezTo>
                  <a:cubicBezTo>
                    <a:pt x="19" y="50"/>
                    <a:pt x="19" y="47"/>
                    <a:pt x="18" y="44"/>
                  </a:cubicBezTo>
                  <a:cubicBezTo>
                    <a:pt x="19" y="47"/>
                    <a:pt x="19" y="50"/>
                    <a:pt x="19" y="53"/>
                  </a:cubicBezTo>
                  <a:cubicBezTo>
                    <a:pt x="20" y="56"/>
                    <a:pt x="20" y="59"/>
                    <a:pt x="20" y="61"/>
                  </a:cubicBezTo>
                  <a:cubicBezTo>
                    <a:pt x="21" y="66"/>
                    <a:pt x="21" y="70"/>
                    <a:pt x="22" y="74"/>
                  </a:cubicBezTo>
                  <a:cubicBezTo>
                    <a:pt x="21" y="74"/>
                    <a:pt x="19" y="72"/>
                    <a:pt x="18" y="68"/>
                  </a:cubicBezTo>
                  <a:cubicBezTo>
                    <a:pt x="16" y="66"/>
                    <a:pt x="16" y="64"/>
                    <a:pt x="15" y="61"/>
                  </a:cubicBezTo>
                  <a:cubicBezTo>
                    <a:pt x="14" y="58"/>
                    <a:pt x="13" y="54"/>
                    <a:pt x="12" y="51"/>
                  </a:cubicBezTo>
                  <a:cubicBezTo>
                    <a:pt x="12" y="47"/>
                    <a:pt x="11" y="43"/>
                    <a:pt x="11" y="39"/>
                  </a:cubicBezTo>
                  <a:cubicBezTo>
                    <a:pt x="10" y="35"/>
                    <a:pt x="10" y="30"/>
                    <a:pt x="10" y="26"/>
                  </a:cubicBezTo>
                  <a:cubicBezTo>
                    <a:pt x="10" y="21"/>
                    <a:pt x="10" y="15"/>
                    <a:pt x="10" y="10"/>
                  </a:cubicBezTo>
                  <a:cubicBezTo>
                    <a:pt x="8" y="23"/>
                    <a:pt x="6" y="15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4"/>
                  </a:cubicBezTo>
                  <a:cubicBezTo>
                    <a:pt x="2" y="12"/>
                    <a:pt x="1" y="19"/>
                    <a:pt x="0" y="27"/>
                  </a:cubicBezTo>
                  <a:cubicBezTo>
                    <a:pt x="0" y="32"/>
                    <a:pt x="0" y="38"/>
                    <a:pt x="0" y="43"/>
                  </a:cubicBezTo>
                  <a:cubicBezTo>
                    <a:pt x="0" y="48"/>
                    <a:pt x="1" y="53"/>
                    <a:pt x="2" y="58"/>
                  </a:cubicBezTo>
                  <a:cubicBezTo>
                    <a:pt x="3" y="53"/>
                    <a:pt x="4" y="54"/>
                    <a:pt x="6" y="59"/>
                  </a:cubicBezTo>
                  <a:cubicBezTo>
                    <a:pt x="7" y="62"/>
                    <a:pt x="8" y="65"/>
                    <a:pt x="9" y="69"/>
                  </a:cubicBezTo>
                  <a:cubicBezTo>
                    <a:pt x="11" y="73"/>
                    <a:pt x="12" y="78"/>
                    <a:pt x="14" y="83"/>
                  </a:cubicBezTo>
                  <a:cubicBezTo>
                    <a:pt x="18" y="92"/>
                    <a:pt x="24" y="103"/>
                    <a:pt x="30" y="111"/>
                  </a:cubicBezTo>
                  <a:cubicBezTo>
                    <a:pt x="32" y="114"/>
                    <a:pt x="33" y="116"/>
                    <a:pt x="35" y="118"/>
                  </a:cubicBezTo>
                  <a:cubicBezTo>
                    <a:pt x="36" y="119"/>
                    <a:pt x="38" y="121"/>
                    <a:pt x="39" y="123"/>
                  </a:cubicBezTo>
                  <a:cubicBezTo>
                    <a:pt x="42" y="126"/>
                    <a:pt x="45" y="129"/>
                    <a:pt x="47" y="130"/>
                  </a:cubicBezTo>
                  <a:cubicBezTo>
                    <a:pt x="47" y="130"/>
                    <a:pt x="49" y="131"/>
                    <a:pt x="50" y="133"/>
                  </a:cubicBezTo>
                  <a:cubicBezTo>
                    <a:pt x="52" y="135"/>
                    <a:pt x="55" y="137"/>
                    <a:pt x="58" y="139"/>
                  </a:cubicBezTo>
                  <a:cubicBezTo>
                    <a:pt x="60" y="141"/>
                    <a:pt x="63" y="143"/>
                    <a:pt x="65" y="144"/>
                  </a:cubicBezTo>
                  <a:cubicBezTo>
                    <a:pt x="66" y="145"/>
                    <a:pt x="67" y="145"/>
                    <a:pt x="68" y="146"/>
                  </a:cubicBezTo>
                  <a:cubicBezTo>
                    <a:pt x="68" y="146"/>
                    <a:pt x="69" y="146"/>
                    <a:pt x="69" y="146"/>
                  </a:cubicBezTo>
                  <a:cubicBezTo>
                    <a:pt x="69" y="146"/>
                    <a:pt x="71" y="148"/>
                    <a:pt x="73" y="149"/>
                  </a:cubicBezTo>
                  <a:cubicBezTo>
                    <a:pt x="75" y="150"/>
                    <a:pt x="77" y="151"/>
                    <a:pt x="77" y="151"/>
                  </a:cubicBezTo>
                  <a:cubicBezTo>
                    <a:pt x="78" y="152"/>
                    <a:pt x="77" y="153"/>
                    <a:pt x="75" y="152"/>
                  </a:cubicBezTo>
                  <a:cubicBezTo>
                    <a:pt x="73" y="151"/>
                    <a:pt x="68" y="150"/>
                    <a:pt x="62" y="146"/>
                  </a:cubicBezTo>
                  <a:cubicBezTo>
                    <a:pt x="67" y="149"/>
                    <a:pt x="79" y="156"/>
                    <a:pt x="90" y="160"/>
                  </a:cubicBezTo>
                  <a:cubicBezTo>
                    <a:pt x="96" y="162"/>
                    <a:pt x="101" y="164"/>
                    <a:pt x="105" y="165"/>
                  </a:cubicBezTo>
                  <a:cubicBezTo>
                    <a:pt x="108" y="165"/>
                    <a:pt x="110" y="165"/>
                    <a:pt x="109" y="164"/>
                  </a:cubicBezTo>
                  <a:cubicBezTo>
                    <a:pt x="109" y="164"/>
                    <a:pt x="111" y="165"/>
                    <a:pt x="113" y="165"/>
                  </a:cubicBezTo>
                  <a:cubicBezTo>
                    <a:pt x="115" y="166"/>
                    <a:pt x="116" y="166"/>
                    <a:pt x="118" y="167"/>
                  </a:cubicBezTo>
                  <a:cubicBezTo>
                    <a:pt x="120" y="167"/>
                    <a:pt x="122" y="167"/>
                    <a:pt x="124" y="168"/>
                  </a:cubicBezTo>
                  <a:cubicBezTo>
                    <a:pt x="126" y="168"/>
                    <a:pt x="129" y="168"/>
                    <a:pt x="131" y="169"/>
                  </a:cubicBezTo>
                  <a:cubicBezTo>
                    <a:pt x="134" y="169"/>
                    <a:pt x="137" y="169"/>
                    <a:pt x="139" y="169"/>
                  </a:cubicBezTo>
                  <a:cubicBezTo>
                    <a:pt x="141" y="169"/>
                    <a:pt x="142" y="169"/>
                    <a:pt x="144" y="169"/>
                  </a:cubicBezTo>
                  <a:cubicBezTo>
                    <a:pt x="146" y="169"/>
                    <a:pt x="146" y="169"/>
                    <a:pt x="146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9" y="169"/>
                    <a:pt x="151" y="169"/>
                    <a:pt x="153" y="169"/>
                  </a:cubicBezTo>
                  <a:cubicBezTo>
                    <a:pt x="167" y="169"/>
                    <a:pt x="181" y="169"/>
                    <a:pt x="181" y="169"/>
                  </a:cubicBezTo>
                  <a:cubicBezTo>
                    <a:pt x="183" y="170"/>
                    <a:pt x="184" y="170"/>
                    <a:pt x="186" y="171"/>
                  </a:cubicBezTo>
                  <a:cubicBezTo>
                    <a:pt x="188" y="170"/>
                    <a:pt x="188" y="170"/>
                    <a:pt x="188" y="169"/>
                  </a:cubicBezTo>
                  <a:cubicBezTo>
                    <a:pt x="433" y="169"/>
                    <a:pt x="433" y="169"/>
                    <a:pt x="433" y="169"/>
                  </a:cubicBezTo>
                  <a:cubicBezTo>
                    <a:pt x="421" y="168"/>
                    <a:pt x="410" y="167"/>
                    <a:pt x="398" y="166"/>
                  </a:cubicBezTo>
                  <a:cubicBezTo>
                    <a:pt x="416" y="161"/>
                    <a:pt x="377" y="165"/>
                    <a:pt x="38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2" name="Freeform 56"/>
            <p:cNvSpPr/>
            <p:nvPr/>
          </p:nvSpPr>
          <p:spPr bwMode="auto">
            <a:xfrm>
              <a:off x="1727201" y="2049463"/>
              <a:ext cx="1588" cy="23812"/>
            </a:xfrm>
            <a:custGeom>
              <a:avLst/>
              <a:gdLst>
                <a:gd name="T0" fmla="*/ 1 w 1"/>
                <a:gd name="T1" fmla="*/ 17 h 17"/>
                <a:gd name="T2" fmla="*/ 0 w 1"/>
                <a:gd name="T3" fmla="*/ 0 h 17"/>
                <a:gd name="T4" fmla="*/ 1 w 1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1" y="17"/>
                  </a:moveTo>
                  <a:cubicBezTo>
                    <a:pt x="1" y="12"/>
                    <a:pt x="1" y="7"/>
                    <a:pt x="0" y="0"/>
                  </a:cubicBezTo>
                  <a:cubicBezTo>
                    <a:pt x="0" y="6"/>
                    <a:pt x="0" y="12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3" name="Freeform 57"/>
            <p:cNvSpPr/>
            <p:nvPr/>
          </p:nvSpPr>
          <p:spPr bwMode="auto">
            <a:xfrm>
              <a:off x="2316163" y="2249488"/>
              <a:ext cx="23813" cy="0"/>
            </a:xfrm>
            <a:custGeom>
              <a:avLst/>
              <a:gdLst>
                <a:gd name="T0" fmla="*/ 17 w 17"/>
                <a:gd name="T1" fmla="*/ 0 w 17"/>
                <a:gd name="T2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4" name="Freeform 58"/>
            <p:cNvSpPr/>
            <p:nvPr/>
          </p:nvSpPr>
          <p:spPr bwMode="auto">
            <a:xfrm>
              <a:off x="1706563" y="1928813"/>
              <a:ext cx="7938" cy="57150"/>
            </a:xfrm>
            <a:custGeom>
              <a:avLst/>
              <a:gdLst>
                <a:gd name="T0" fmla="*/ 5 w 5"/>
                <a:gd name="T1" fmla="*/ 40 h 41"/>
                <a:gd name="T2" fmla="*/ 5 w 5"/>
                <a:gd name="T3" fmla="*/ 9 h 41"/>
                <a:gd name="T4" fmla="*/ 0 w 5"/>
                <a:gd name="T5" fmla="*/ 0 h 41"/>
                <a:gd name="T6" fmla="*/ 0 w 5"/>
                <a:gd name="T7" fmla="*/ 37 h 41"/>
                <a:gd name="T8" fmla="*/ 5 w 5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">
                  <a:moveTo>
                    <a:pt x="5" y="4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20"/>
                    <a:pt x="2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4" y="41"/>
                    <a:pt x="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5" name="Freeform 59"/>
            <p:cNvSpPr/>
            <p:nvPr/>
          </p:nvSpPr>
          <p:spPr bwMode="auto">
            <a:xfrm>
              <a:off x="1703388" y="1981200"/>
              <a:ext cx="3175" cy="30162"/>
            </a:xfrm>
            <a:custGeom>
              <a:avLst/>
              <a:gdLst>
                <a:gd name="T0" fmla="*/ 0 w 3"/>
                <a:gd name="T1" fmla="*/ 11 h 21"/>
                <a:gd name="T2" fmla="*/ 3 w 3"/>
                <a:gd name="T3" fmla="*/ 21 h 21"/>
                <a:gd name="T4" fmla="*/ 3 w 3"/>
                <a:gd name="T5" fmla="*/ 0 h 21"/>
                <a:gd name="T6" fmla="*/ 0 w 3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1">
                  <a:moveTo>
                    <a:pt x="0" y="11"/>
                  </a:moveTo>
                  <a:cubicBezTo>
                    <a:pt x="1" y="12"/>
                    <a:pt x="2" y="16"/>
                    <a:pt x="3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6" name="Freeform 60"/>
            <p:cNvSpPr/>
            <p:nvPr/>
          </p:nvSpPr>
          <p:spPr bwMode="auto">
            <a:xfrm>
              <a:off x="2519363" y="2225675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7" name="Freeform 61"/>
            <p:cNvSpPr/>
            <p:nvPr/>
          </p:nvSpPr>
          <p:spPr bwMode="auto">
            <a:xfrm>
              <a:off x="2279651" y="2224088"/>
              <a:ext cx="404813" cy="22225"/>
            </a:xfrm>
            <a:custGeom>
              <a:avLst/>
              <a:gdLst>
                <a:gd name="T0" fmla="*/ 266 w 286"/>
                <a:gd name="T1" fmla="*/ 4 h 16"/>
                <a:gd name="T2" fmla="*/ 195 w 286"/>
                <a:gd name="T3" fmla="*/ 5 h 16"/>
                <a:gd name="T4" fmla="*/ 192 w 286"/>
                <a:gd name="T5" fmla="*/ 3 h 16"/>
                <a:gd name="T6" fmla="*/ 176 w 286"/>
                <a:gd name="T7" fmla="*/ 8 h 16"/>
                <a:gd name="T8" fmla="*/ 191 w 286"/>
                <a:gd name="T9" fmla="*/ 10 h 16"/>
                <a:gd name="T10" fmla="*/ 113 w 286"/>
                <a:gd name="T11" fmla="*/ 10 h 16"/>
                <a:gd name="T12" fmla="*/ 169 w 286"/>
                <a:gd name="T13" fmla="*/ 6 h 16"/>
                <a:gd name="T14" fmla="*/ 169 w 286"/>
                <a:gd name="T15" fmla="*/ 1 h 16"/>
                <a:gd name="T16" fmla="*/ 26 w 286"/>
                <a:gd name="T17" fmla="*/ 5 h 16"/>
                <a:gd name="T18" fmla="*/ 13 w 286"/>
                <a:gd name="T19" fmla="*/ 15 h 16"/>
                <a:gd name="T20" fmla="*/ 34 w 286"/>
                <a:gd name="T21" fmla="*/ 13 h 16"/>
                <a:gd name="T22" fmla="*/ 32 w 286"/>
                <a:gd name="T23" fmla="*/ 15 h 16"/>
                <a:gd name="T24" fmla="*/ 59 w 286"/>
                <a:gd name="T25" fmla="*/ 14 h 16"/>
                <a:gd name="T26" fmla="*/ 50 w 286"/>
                <a:gd name="T27" fmla="*/ 8 h 16"/>
                <a:gd name="T28" fmla="*/ 87 w 286"/>
                <a:gd name="T29" fmla="*/ 16 h 16"/>
                <a:gd name="T30" fmla="*/ 127 w 286"/>
                <a:gd name="T31" fmla="*/ 15 h 16"/>
                <a:gd name="T32" fmla="*/ 124 w 286"/>
                <a:gd name="T33" fmla="*/ 16 h 16"/>
                <a:gd name="T34" fmla="*/ 129 w 286"/>
                <a:gd name="T35" fmla="*/ 15 h 16"/>
                <a:gd name="T36" fmla="*/ 262 w 286"/>
                <a:gd name="T37" fmla="*/ 13 h 16"/>
                <a:gd name="T38" fmla="*/ 266 w 286"/>
                <a:gd name="T3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16">
                  <a:moveTo>
                    <a:pt x="266" y="4"/>
                  </a:moveTo>
                  <a:cubicBezTo>
                    <a:pt x="240" y="4"/>
                    <a:pt x="202" y="1"/>
                    <a:pt x="195" y="5"/>
                  </a:cubicBezTo>
                  <a:cubicBezTo>
                    <a:pt x="196" y="5"/>
                    <a:pt x="196" y="4"/>
                    <a:pt x="192" y="3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91" y="10"/>
                    <a:pt x="191" y="10"/>
                    <a:pt x="191" y="10"/>
                  </a:cubicBezTo>
                  <a:cubicBezTo>
                    <a:pt x="175" y="14"/>
                    <a:pt x="122" y="13"/>
                    <a:pt x="113" y="10"/>
                  </a:cubicBezTo>
                  <a:cubicBezTo>
                    <a:pt x="143" y="9"/>
                    <a:pt x="128" y="3"/>
                    <a:pt x="169" y="6"/>
                  </a:cubicBezTo>
                  <a:cubicBezTo>
                    <a:pt x="167" y="5"/>
                    <a:pt x="160" y="2"/>
                    <a:pt x="169" y="1"/>
                  </a:cubicBezTo>
                  <a:cubicBezTo>
                    <a:pt x="120" y="3"/>
                    <a:pt x="77" y="0"/>
                    <a:pt x="26" y="5"/>
                  </a:cubicBezTo>
                  <a:cubicBezTo>
                    <a:pt x="66" y="10"/>
                    <a:pt x="0" y="9"/>
                    <a:pt x="13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3" y="12"/>
                    <a:pt x="49" y="11"/>
                    <a:pt x="50" y="8"/>
                  </a:cubicBezTo>
                  <a:cubicBezTo>
                    <a:pt x="86" y="10"/>
                    <a:pt x="62" y="12"/>
                    <a:pt x="87" y="16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7" y="16"/>
                    <a:pt x="128" y="16"/>
                    <a:pt x="129" y="15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86" y="11"/>
                    <a:pt x="249" y="8"/>
                    <a:pt x="2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8" name="Freeform 62"/>
            <p:cNvSpPr/>
            <p:nvPr/>
          </p:nvSpPr>
          <p:spPr bwMode="auto">
            <a:xfrm>
              <a:off x="3008313" y="22272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9" name="Freeform 63"/>
            <p:cNvSpPr/>
            <p:nvPr/>
          </p:nvSpPr>
          <p:spPr bwMode="auto">
            <a:xfrm>
              <a:off x="2952751" y="2227263"/>
              <a:ext cx="55563" cy="6350"/>
            </a:xfrm>
            <a:custGeom>
              <a:avLst/>
              <a:gdLst>
                <a:gd name="T0" fmla="*/ 18 w 40"/>
                <a:gd name="T1" fmla="*/ 2 h 5"/>
                <a:gd name="T2" fmla="*/ 24 w 40"/>
                <a:gd name="T3" fmla="*/ 0 h 5"/>
                <a:gd name="T4" fmla="*/ 0 w 40"/>
                <a:gd name="T5" fmla="*/ 5 h 5"/>
                <a:gd name="T6" fmla="*/ 37 w 40"/>
                <a:gd name="T7" fmla="*/ 5 h 5"/>
                <a:gd name="T8" fmla="*/ 40 w 40"/>
                <a:gd name="T9" fmla="*/ 1 h 5"/>
                <a:gd name="T10" fmla="*/ 18 w 4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">
                  <a:moveTo>
                    <a:pt x="18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2"/>
                    <a:pt x="23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0" name="Freeform 64"/>
            <p:cNvSpPr/>
            <p:nvPr/>
          </p:nvSpPr>
          <p:spPr bwMode="auto">
            <a:xfrm>
              <a:off x="2913063" y="2222500"/>
              <a:ext cx="39688" cy="17462"/>
            </a:xfrm>
            <a:custGeom>
              <a:avLst/>
              <a:gdLst>
                <a:gd name="T0" fmla="*/ 29 w 29"/>
                <a:gd name="T1" fmla="*/ 3 h 12"/>
                <a:gd name="T2" fmla="*/ 2 w 29"/>
                <a:gd name="T3" fmla="*/ 3 h 12"/>
                <a:gd name="T4" fmla="*/ 0 w 29"/>
                <a:gd name="T5" fmla="*/ 12 h 12"/>
                <a:gd name="T6" fmla="*/ 8 w 29"/>
                <a:gd name="T7" fmla="*/ 3 h 12"/>
                <a:gd name="T8" fmla="*/ 29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29" y="3"/>
                  </a:moveTo>
                  <a:cubicBezTo>
                    <a:pt x="29" y="0"/>
                    <a:pt x="7" y="2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10"/>
                    <a:pt x="18" y="5"/>
                    <a:pt x="8" y="3"/>
                  </a:cubicBezTo>
                  <a:cubicBezTo>
                    <a:pt x="26" y="1"/>
                    <a:pt x="17" y="8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1" name="Freeform 65"/>
            <p:cNvSpPr/>
            <p:nvPr/>
          </p:nvSpPr>
          <p:spPr bwMode="auto">
            <a:xfrm>
              <a:off x="2701926" y="2232025"/>
              <a:ext cx="19050" cy="3175"/>
            </a:xfrm>
            <a:custGeom>
              <a:avLst/>
              <a:gdLst>
                <a:gd name="T0" fmla="*/ 7 w 12"/>
                <a:gd name="T1" fmla="*/ 2 h 2"/>
                <a:gd name="T2" fmla="*/ 12 w 12"/>
                <a:gd name="T3" fmla="*/ 0 h 2"/>
                <a:gd name="T4" fmla="*/ 0 w 12"/>
                <a:gd name="T5" fmla="*/ 0 h 2"/>
                <a:gd name="T6" fmla="*/ 7 w 1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">
                  <a:moveTo>
                    <a:pt x="7" y="2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2" name="Freeform 66"/>
            <p:cNvSpPr/>
            <p:nvPr/>
          </p:nvSpPr>
          <p:spPr bwMode="auto">
            <a:xfrm>
              <a:off x="2720976" y="2228850"/>
              <a:ext cx="19050" cy="4762"/>
            </a:xfrm>
            <a:custGeom>
              <a:avLst/>
              <a:gdLst>
                <a:gd name="T0" fmla="*/ 9 w 13"/>
                <a:gd name="T1" fmla="*/ 0 h 4"/>
                <a:gd name="T2" fmla="*/ 0 w 13"/>
                <a:gd name="T3" fmla="*/ 3 h 4"/>
                <a:gd name="T4" fmla="*/ 13 w 13"/>
                <a:gd name="T5" fmla="*/ 4 h 4"/>
                <a:gd name="T6" fmla="*/ 9 w 1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9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1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3" name="Freeform 67"/>
            <p:cNvSpPr/>
            <p:nvPr/>
          </p:nvSpPr>
          <p:spPr bwMode="auto">
            <a:xfrm>
              <a:off x="2787651" y="2235200"/>
              <a:ext cx="26988" cy="1587"/>
            </a:xfrm>
            <a:custGeom>
              <a:avLst/>
              <a:gdLst>
                <a:gd name="T0" fmla="*/ 19 w 19"/>
                <a:gd name="T1" fmla="*/ 1 h 1"/>
                <a:gd name="T2" fmla="*/ 0 w 19"/>
                <a:gd name="T3" fmla="*/ 0 h 1"/>
                <a:gd name="T4" fmla="*/ 19 w 19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12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4" name="Freeform 68"/>
            <p:cNvSpPr/>
            <p:nvPr/>
          </p:nvSpPr>
          <p:spPr bwMode="auto">
            <a:xfrm>
              <a:off x="2767013" y="2233613"/>
              <a:ext cx="20638" cy="1587"/>
            </a:xfrm>
            <a:custGeom>
              <a:avLst/>
              <a:gdLst>
                <a:gd name="T0" fmla="*/ 1 w 15"/>
                <a:gd name="T1" fmla="*/ 1 h 1"/>
                <a:gd name="T2" fmla="*/ 15 w 15"/>
                <a:gd name="T3" fmla="*/ 1 h 1"/>
                <a:gd name="T4" fmla="*/ 0 w 15"/>
                <a:gd name="T5" fmla="*/ 0 h 1"/>
                <a:gd name="T6" fmla="*/ 1 w 1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">
                  <a:moveTo>
                    <a:pt x="1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0" y="1"/>
                    <a:pt x="5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5" name="Freeform 69"/>
            <p:cNvSpPr/>
            <p:nvPr/>
          </p:nvSpPr>
          <p:spPr bwMode="auto">
            <a:xfrm>
              <a:off x="2740026" y="2233613"/>
              <a:ext cx="31750" cy="11112"/>
            </a:xfrm>
            <a:custGeom>
              <a:avLst/>
              <a:gdLst>
                <a:gd name="T0" fmla="*/ 23 w 23"/>
                <a:gd name="T1" fmla="*/ 6 h 7"/>
                <a:gd name="T2" fmla="*/ 20 w 23"/>
                <a:gd name="T3" fmla="*/ 1 h 7"/>
                <a:gd name="T4" fmla="*/ 0 w 23"/>
                <a:gd name="T5" fmla="*/ 0 h 7"/>
                <a:gd name="T6" fmla="*/ 23 w 23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23" y="6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7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6" name="Freeform 70"/>
            <p:cNvSpPr/>
            <p:nvPr/>
          </p:nvSpPr>
          <p:spPr bwMode="auto">
            <a:xfrm>
              <a:off x="2863851" y="2238375"/>
              <a:ext cx="22225" cy="3175"/>
            </a:xfrm>
            <a:custGeom>
              <a:avLst/>
              <a:gdLst>
                <a:gd name="T0" fmla="*/ 1 w 15"/>
                <a:gd name="T1" fmla="*/ 0 h 2"/>
                <a:gd name="T2" fmla="*/ 15 w 15"/>
                <a:gd name="T3" fmla="*/ 0 h 2"/>
                <a:gd name="T4" fmla="*/ 1 w 1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">
                  <a:moveTo>
                    <a:pt x="1" y="0"/>
                  </a:moveTo>
                  <a:cubicBezTo>
                    <a:pt x="0" y="2"/>
                    <a:pt x="10" y="1"/>
                    <a:pt x="15" y="0"/>
                  </a:cubicBez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7" name="Freeform 71"/>
            <p:cNvSpPr/>
            <p:nvPr/>
          </p:nvSpPr>
          <p:spPr bwMode="auto">
            <a:xfrm>
              <a:off x="3398838" y="2227263"/>
              <a:ext cx="11113" cy="3175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0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5" y="1"/>
                    <a:pt x="4" y="0"/>
                    <a:pt x="0" y="0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18" name="Text Box 10"/>
          <p:cNvSpPr txBox="1"/>
          <p:nvPr/>
        </p:nvSpPr>
        <p:spPr>
          <a:xfrm>
            <a:off x="1026795" y="1691005"/>
            <a:ext cx="5841365" cy="3661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遣唐使是日本政府派遣到唐朝学习交流的使团。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除了使节，随船来华的还有僧人、医师、画师、乐师、译师、史师，各类工匠等。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他们来华的目的主要是学习中国的先进文化。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138430" y="184785"/>
            <a:ext cx="5485130" cy="1143450"/>
            <a:chOff x="138489" y="296102"/>
            <a:chExt cx="5125409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31" y="527260"/>
              <a:ext cx="4021767" cy="64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唐朝文化的吸引力</a:t>
              </a: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壹</a:t>
                </a: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1937</Words>
  <Application>Microsoft Office PowerPoint</Application>
  <PresentationFormat>宽屏</PresentationFormat>
  <Paragraphs>181</Paragraphs>
  <Slides>39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5" baseType="lpstr">
      <vt:lpstr>等线</vt:lpstr>
      <vt:lpstr>方正华隶简体</vt:lpstr>
      <vt:lpstr>方正黄草_GBK</vt:lpstr>
      <vt:lpstr>方正楷体简体</vt:lpstr>
      <vt:lpstr>方正清刻本悦宋简体</vt:lpstr>
      <vt:lpstr>方正硬笔楷书简体</vt:lpstr>
      <vt:lpstr>汉仪尚巍手书W</vt:lpstr>
      <vt:lpstr>黑体</vt:lpstr>
      <vt:lpstr>华康俪金黑W8</vt:lpstr>
      <vt:lpstr>华文仿宋</vt:lpstr>
      <vt:lpstr>华文行楷</vt:lpstr>
      <vt:lpstr>华文新魏</vt:lpstr>
      <vt:lpstr>经典隶书简</vt:lpstr>
      <vt:lpstr>楷体</vt:lpstr>
      <vt:lpstr>楷体_GB2312</vt:lpstr>
      <vt:lpstr>隶书</vt:lpstr>
      <vt:lpstr>宋体</vt:lpstr>
      <vt:lpstr>微软雅黑</vt:lpstr>
      <vt:lpstr>微软雅黑 Light</vt:lpstr>
      <vt:lpstr>叶根友毛笔行书简体</vt:lpstr>
      <vt:lpstr>Arial</vt:lpstr>
      <vt:lpstr>Calibri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      日本汉语水平考试事务所捐赠给湖北20000个口罩和一批红外体温计，物资外包装的标签上写着八个字：“山川异域，风月同天”</vt:lpstr>
      <vt:lpstr> 山川异域，风月同天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我们不在同一个地方，未享同一片山川。 但当我们抬头时，看到的是同一轮明月。 我们不见彼此，但我们心意相通。</vt:lpstr>
      <vt:lpstr>PowerPoint 演示文稿</vt:lpstr>
      <vt:lpstr> 山川异域，风月同天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会玲 郭</cp:lastModifiedBy>
  <cp:revision>37</cp:revision>
  <dcterms:created xsi:type="dcterms:W3CDTF">2020-02-08T05:50:00Z</dcterms:created>
  <dcterms:modified xsi:type="dcterms:W3CDTF">2020-03-05T10:36:03Z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